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 id="2147483696" r:id="rId2"/>
  </p:sldMasterIdLst>
  <p:notesMasterIdLst>
    <p:notesMasterId r:id="rId43"/>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5" r:id="rId41"/>
    <p:sldId id="296" r:id="rId42"/>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48" roundtripDataSignature="AMtx7miNC6bk4M+2NlZHbtosqovjz0mk9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p:cViewPr varScale="1">
        <p:scale>
          <a:sx n="124" d="100"/>
          <a:sy n="124" d="100"/>
        </p:scale>
        <p:origin x="1824" y="16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customschemas.google.com/relationships/presentationmetadata" Target="metadata"/><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3"/>
        <p:cNvGrpSpPr/>
        <p:nvPr/>
      </p:nvGrpSpPr>
      <p:grpSpPr>
        <a:xfrm>
          <a:off x="0" y="0"/>
          <a:ext cx="0" cy="0"/>
          <a:chOff x="0" y="0"/>
          <a:chExt cx="0" cy="0"/>
        </a:xfrm>
      </p:grpSpPr>
      <p:sp>
        <p:nvSpPr>
          <p:cNvPr id="1054" name="Google Shape;1054;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55" name="Google Shape;105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6"/>
        <p:cNvGrpSpPr/>
        <p:nvPr/>
      </p:nvGrpSpPr>
      <p:grpSpPr>
        <a:xfrm>
          <a:off x="0" y="0"/>
          <a:ext cx="0" cy="0"/>
          <a:chOff x="0" y="0"/>
          <a:chExt cx="0" cy="0"/>
        </a:xfrm>
      </p:grpSpPr>
      <p:sp>
        <p:nvSpPr>
          <p:cNvPr id="1157" name="Google Shape;1157;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58" name="Google Shape;1158;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Google Shape;1164;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5" name="Google Shape;1165;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t>Conceptualizing, not programming</a:t>
            </a:r>
            <a:endParaRPr sz="1200"/>
          </a:p>
          <a:p>
            <a:pPr marL="0" lvl="0" indent="0" algn="l" rtl="0">
              <a:lnSpc>
                <a:spcPct val="100000"/>
              </a:lnSpc>
              <a:spcBef>
                <a:spcPts val="0"/>
              </a:spcBef>
              <a:spcAft>
                <a:spcPts val="0"/>
              </a:spcAft>
              <a:buSzPts val="1400"/>
              <a:buNone/>
            </a:pPr>
            <a:r>
              <a:rPr lang="en-US" sz="1200"/>
              <a:t>Fundamental, not rote skill</a:t>
            </a:r>
            <a:endParaRPr sz="1200"/>
          </a:p>
          <a:p>
            <a:pPr marL="0" lvl="0" indent="0" algn="l" rtl="0">
              <a:lnSpc>
                <a:spcPct val="100000"/>
              </a:lnSpc>
              <a:spcBef>
                <a:spcPts val="0"/>
              </a:spcBef>
              <a:spcAft>
                <a:spcPts val="0"/>
              </a:spcAft>
              <a:buSzPts val="1400"/>
              <a:buNone/>
            </a:pPr>
            <a:r>
              <a:rPr lang="en-US" sz="1200"/>
              <a:t>A way that humans, not computers thing</a:t>
            </a:r>
            <a:endParaRPr sz="1200"/>
          </a:p>
          <a:p>
            <a:pPr marL="0" lvl="0" indent="0" algn="l" rtl="0">
              <a:lnSpc>
                <a:spcPct val="100000"/>
              </a:lnSpc>
              <a:spcBef>
                <a:spcPts val="0"/>
              </a:spcBef>
              <a:spcAft>
                <a:spcPts val="0"/>
              </a:spcAft>
              <a:buSzPts val="1400"/>
              <a:buNone/>
            </a:pPr>
            <a:r>
              <a:rPr lang="en-US" sz="1200"/>
              <a:t>Complements and combines mathematical thinking</a:t>
            </a:r>
            <a:endParaRPr sz="1200"/>
          </a:p>
          <a:p>
            <a:pPr marL="0" lvl="0" indent="0" algn="l" rtl="0">
              <a:lnSpc>
                <a:spcPct val="100000"/>
              </a:lnSpc>
              <a:spcBef>
                <a:spcPts val="0"/>
              </a:spcBef>
              <a:spcAft>
                <a:spcPts val="0"/>
              </a:spcAft>
              <a:buSzPts val="1400"/>
              <a:buNone/>
            </a:pPr>
            <a:r>
              <a:rPr lang="en-US" sz="1200"/>
              <a:t>Ideas not artifacts</a:t>
            </a:r>
            <a:endParaRPr sz="1200"/>
          </a:p>
          <a:p>
            <a:pPr marL="0" lvl="0" indent="0" algn="l" rtl="0">
              <a:lnSpc>
                <a:spcPct val="100000"/>
              </a:lnSpc>
              <a:spcBef>
                <a:spcPts val="0"/>
              </a:spcBef>
              <a:spcAft>
                <a:spcPts val="0"/>
              </a:spcAft>
              <a:buSzPts val="1400"/>
              <a:buNone/>
            </a:pPr>
            <a:r>
              <a:rPr lang="en-US" sz="1200"/>
              <a:t>For everyone, everywhere</a:t>
            </a:r>
            <a:endParaRPr sz="1200"/>
          </a:p>
          <a:p>
            <a:pPr marL="0" lvl="0" indent="0" algn="r" rtl="0">
              <a:lnSpc>
                <a:spcPct val="100000"/>
              </a:lnSpc>
              <a:spcBef>
                <a:spcPts val="0"/>
              </a:spcBef>
              <a:spcAft>
                <a:spcPts val="0"/>
              </a:spcAft>
              <a:buClr>
                <a:schemeClr val="dk1"/>
              </a:buClr>
              <a:buSzPts val="1200"/>
              <a:buFont typeface="Calibri"/>
              <a:buNone/>
            </a:pPr>
            <a:r>
              <a:rPr lang="en-US" sz="1200"/>
              <a:t>(Wing, 2006, p. 33)</a:t>
            </a:r>
            <a:endParaRPr sz="1200"/>
          </a:p>
          <a:p>
            <a:pPr marL="0" lvl="0" indent="0" algn="l" rtl="0">
              <a:lnSpc>
                <a:spcPct val="100000"/>
              </a:lnSpc>
              <a:spcBef>
                <a:spcPts val="0"/>
              </a:spcBef>
              <a:spcAft>
                <a:spcPts val="0"/>
              </a:spcAft>
              <a:buClr>
                <a:schemeClr val="dk1"/>
              </a:buClr>
              <a:buSzPts val="1200"/>
              <a:buFont typeface="Calibri"/>
              <a:buNone/>
            </a:pPr>
            <a:endParaRPr sz="1200"/>
          </a:p>
          <a:p>
            <a:pPr marL="0" lvl="0" indent="0" algn="l" rtl="0">
              <a:lnSpc>
                <a:spcPct val="100000"/>
              </a:lnSpc>
              <a:spcBef>
                <a:spcPts val="0"/>
              </a:spcBef>
              <a:spcAft>
                <a:spcPts val="0"/>
              </a:spcAft>
              <a:buSzPts val="1400"/>
              <a:buNone/>
            </a:pPr>
            <a:endParaRPr/>
          </a:p>
        </p:txBody>
      </p:sp>
      <p:sp>
        <p:nvSpPr>
          <p:cNvPr id="1166" name="Google Shape;1166;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3"/>
        <p:cNvGrpSpPr/>
        <p:nvPr/>
      </p:nvGrpSpPr>
      <p:grpSpPr>
        <a:xfrm>
          <a:off x="0" y="0"/>
          <a:ext cx="0" cy="0"/>
          <a:chOff x="0" y="0"/>
          <a:chExt cx="0" cy="0"/>
        </a:xfrm>
      </p:grpSpPr>
      <p:sp>
        <p:nvSpPr>
          <p:cNvPr id="1174" name="Google Shape;1174;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5" name="Google Shape;1175;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t>Conceptualizing, not programming</a:t>
            </a:r>
            <a:endParaRPr sz="1200"/>
          </a:p>
          <a:p>
            <a:pPr marL="0" lvl="0" indent="0" algn="l" rtl="0">
              <a:lnSpc>
                <a:spcPct val="100000"/>
              </a:lnSpc>
              <a:spcBef>
                <a:spcPts val="0"/>
              </a:spcBef>
              <a:spcAft>
                <a:spcPts val="0"/>
              </a:spcAft>
              <a:buSzPts val="1400"/>
              <a:buNone/>
            </a:pPr>
            <a:r>
              <a:rPr lang="en-US" sz="1200"/>
              <a:t>Fundamental, not rote skill</a:t>
            </a:r>
            <a:endParaRPr sz="1200"/>
          </a:p>
          <a:p>
            <a:pPr marL="0" lvl="0" indent="0" algn="l" rtl="0">
              <a:lnSpc>
                <a:spcPct val="100000"/>
              </a:lnSpc>
              <a:spcBef>
                <a:spcPts val="0"/>
              </a:spcBef>
              <a:spcAft>
                <a:spcPts val="0"/>
              </a:spcAft>
              <a:buSzPts val="1400"/>
              <a:buNone/>
            </a:pPr>
            <a:r>
              <a:rPr lang="en-US" sz="1200"/>
              <a:t>A way that humans, not computers thing</a:t>
            </a:r>
            <a:endParaRPr sz="1200"/>
          </a:p>
          <a:p>
            <a:pPr marL="0" lvl="0" indent="0" algn="l" rtl="0">
              <a:lnSpc>
                <a:spcPct val="100000"/>
              </a:lnSpc>
              <a:spcBef>
                <a:spcPts val="0"/>
              </a:spcBef>
              <a:spcAft>
                <a:spcPts val="0"/>
              </a:spcAft>
              <a:buSzPts val="1400"/>
              <a:buNone/>
            </a:pPr>
            <a:r>
              <a:rPr lang="en-US" sz="1200"/>
              <a:t>Complements and combines mathematical thinking</a:t>
            </a:r>
            <a:endParaRPr sz="1200"/>
          </a:p>
          <a:p>
            <a:pPr marL="0" lvl="0" indent="0" algn="l" rtl="0">
              <a:lnSpc>
                <a:spcPct val="100000"/>
              </a:lnSpc>
              <a:spcBef>
                <a:spcPts val="0"/>
              </a:spcBef>
              <a:spcAft>
                <a:spcPts val="0"/>
              </a:spcAft>
              <a:buSzPts val="1400"/>
              <a:buNone/>
            </a:pPr>
            <a:r>
              <a:rPr lang="en-US" sz="1200"/>
              <a:t>Ideas not artifacts</a:t>
            </a:r>
            <a:endParaRPr sz="1200"/>
          </a:p>
          <a:p>
            <a:pPr marL="0" lvl="0" indent="0" algn="l" rtl="0">
              <a:lnSpc>
                <a:spcPct val="100000"/>
              </a:lnSpc>
              <a:spcBef>
                <a:spcPts val="0"/>
              </a:spcBef>
              <a:spcAft>
                <a:spcPts val="0"/>
              </a:spcAft>
              <a:buSzPts val="1400"/>
              <a:buNone/>
            </a:pPr>
            <a:r>
              <a:rPr lang="en-US" sz="1200"/>
              <a:t>For everyone, everywhere</a:t>
            </a:r>
            <a:endParaRPr sz="1200"/>
          </a:p>
          <a:p>
            <a:pPr marL="0" lvl="0" indent="0" algn="r" rtl="0">
              <a:lnSpc>
                <a:spcPct val="100000"/>
              </a:lnSpc>
              <a:spcBef>
                <a:spcPts val="0"/>
              </a:spcBef>
              <a:spcAft>
                <a:spcPts val="0"/>
              </a:spcAft>
              <a:buClr>
                <a:schemeClr val="dk1"/>
              </a:buClr>
              <a:buSzPts val="1200"/>
              <a:buFont typeface="Calibri"/>
              <a:buNone/>
            </a:pPr>
            <a:r>
              <a:rPr lang="en-US" sz="1200"/>
              <a:t>(Wing, 2006, p. 33)</a:t>
            </a:r>
            <a:endParaRPr sz="1200"/>
          </a:p>
          <a:p>
            <a:pPr marL="0" lvl="0" indent="0" algn="l" rtl="0">
              <a:lnSpc>
                <a:spcPct val="100000"/>
              </a:lnSpc>
              <a:spcBef>
                <a:spcPts val="0"/>
              </a:spcBef>
              <a:spcAft>
                <a:spcPts val="0"/>
              </a:spcAft>
              <a:buClr>
                <a:schemeClr val="dk1"/>
              </a:buClr>
              <a:buSzPts val="1200"/>
              <a:buFont typeface="Calibri"/>
              <a:buNone/>
            </a:pPr>
            <a:endParaRPr sz="1200"/>
          </a:p>
          <a:p>
            <a:pPr marL="0" lvl="0" indent="0" algn="l" rtl="0">
              <a:lnSpc>
                <a:spcPct val="100000"/>
              </a:lnSpc>
              <a:spcBef>
                <a:spcPts val="0"/>
              </a:spcBef>
              <a:spcAft>
                <a:spcPts val="0"/>
              </a:spcAft>
              <a:buSzPts val="1400"/>
              <a:buNone/>
            </a:pPr>
            <a:endParaRPr/>
          </a:p>
        </p:txBody>
      </p:sp>
      <p:sp>
        <p:nvSpPr>
          <p:cNvPr id="1176" name="Google Shape;1176;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3"/>
        <p:cNvGrpSpPr/>
        <p:nvPr/>
      </p:nvGrpSpPr>
      <p:grpSpPr>
        <a:xfrm>
          <a:off x="0" y="0"/>
          <a:ext cx="0" cy="0"/>
          <a:chOff x="0" y="0"/>
          <a:chExt cx="0" cy="0"/>
        </a:xfrm>
      </p:grpSpPr>
      <p:sp>
        <p:nvSpPr>
          <p:cNvPr id="1184" name="Google Shape;1184;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85" name="Google Shape;1185;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2"/>
        <p:cNvGrpSpPr/>
        <p:nvPr/>
      </p:nvGrpSpPr>
      <p:grpSpPr>
        <a:xfrm>
          <a:off x="0" y="0"/>
          <a:ext cx="0" cy="0"/>
          <a:chOff x="0" y="0"/>
          <a:chExt cx="0" cy="0"/>
        </a:xfrm>
      </p:grpSpPr>
      <p:sp>
        <p:nvSpPr>
          <p:cNvPr id="1193" name="Google Shape;1193;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94" name="Google Shape;1194;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2"/>
        <p:cNvGrpSpPr/>
        <p:nvPr/>
      </p:nvGrpSpPr>
      <p:grpSpPr>
        <a:xfrm>
          <a:off x="0" y="0"/>
          <a:ext cx="0" cy="0"/>
          <a:chOff x="0" y="0"/>
          <a:chExt cx="0" cy="0"/>
        </a:xfrm>
      </p:grpSpPr>
      <p:sp>
        <p:nvSpPr>
          <p:cNvPr id="1203" name="Google Shape;1203;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4" name="Google Shape;1204;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05" name="Google Shape;1205;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4"/>
        <p:cNvGrpSpPr/>
        <p:nvPr/>
      </p:nvGrpSpPr>
      <p:grpSpPr>
        <a:xfrm>
          <a:off x="0" y="0"/>
          <a:ext cx="0" cy="0"/>
          <a:chOff x="0" y="0"/>
          <a:chExt cx="0" cy="0"/>
        </a:xfrm>
      </p:grpSpPr>
      <p:sp>
        <p:nvSpPr>
          <p:cNvPr id="1235" name="Google Shape;1235;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6" name="Google Shape;1236;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r>
              <a:rPr lang="en-US" sz="1200" b="0" i="0" u="none" strike="noStrike" cap="none">
                <a:solidFill>
                  <a:schemeClr val="dk1"/>
                </a:solidFill>
                <a:latin typeface="Calibri"/>
                <a:ea typeface="Calibri"/>
                <a:cs typeface="Calibri"/>
                <a:sym typeface="Calibri"/>
              </a:rPr>
              <a:t>Possible examples: </a:t>
            </a:r>
            <a:endParaRPr/>
          </a:p>
          <a:p>
            <a:pPr marL="0" marR="0" lvl="0" indent="0" algn="l" rtl="0">
              <a:lnSpc>
                <a:spcPct val="100000"/>
              </a:lnSpc>
              <a:spcBef>
                <a:spcPts val="0"/>
              </a:spcBef>
              <a:spcAft>
                <a:spcPts val="0"/>
              </a:spcAft>
              <a:buClr>
                <a:schemeClr val="dk1"/>
              </a:buClr>
              <a:buSzPts val="300"/>
              <a:buFont typeface="Calibri"/>
              <a:buNone/>
            </a:pPr>
            <a:r>
              <a:rPr lang="en-US" sz="1200" b="0" i="0" u="none" strike="noStrike" cap="none">
                <a:solidFill>
                  <a:schemeClr val="dk1"/>
                </a:solidFill>
                <a:latin typeface="Calibri"/>
                <a:ea typeface="Calibri"/>
                <a:cs typeface="Calibri"/>
                <a:sym typeface="Calibri"/>
              </a:rPr>
              <a:t>To make dinner, you may decide to make a salad, cook some pasta, and bake a cake for desert. Then to make the salad you can decompose that into smaller tasks….</a:t>
            </a:r>
            <a:endParaRPr/>
          </a:p>
          <a:p>
            <a:pPr marL="0" marR="0" lvl="0" indent="0" algn="l" rtl="0">
              <a:lnSpc>
                <a:spcPct val="100000"/>
              </a:lnSpc>
              <a:spcBef>
                <a:spcPts val="0"/>
              </a:spcBef>
              <a:spcAft>
                <a:spcPts val="0"/>
              </a:spcAft>
              <a:buClr>
                <a:schemeClr val="dk1"/>
              </a:buClr>
              <a:buSzPts val="300"/>
              <a:buFont typeface="Calibri"/>
              <a:buNone/>
            </a:pPr>
            <a:r>
              <a:rPr lang="en-US" sz="1200" b="0" i="0" u="none" strike="noStrike" cap="none">
                <a:solidFill>
                  <a:schemeClr val="dk1"/>
                </a:solidFill>
                <a:latin typeface="Calibri"/>
                <a:ea typeface="Calibri"/>
                <a:cs typeface="Calibri"/>
                <a:sym typeface="Calibri"/>
              </a:rPr>
              <a:t>Get from your house to the airport by public transport</a:t>
            </a:r>
            <a:endParaRPr/>
          </a:p>
          <a:p>
            <a:pPr marL="0" marR="0" lvl="0" indent="0" algn="l" rtl="0">
              <a:lnSpc>
                <a:spcPct val="100000"/>
              </a:lnSpc>
              <a:spcBef>
                <a:spcPts val="0"/>
              </a:spcBef>
              <a:spcAft>
                <a:spcPts val="0"/>
              </a:spcAft>
              <a:buClr>
                <a:schemeClr val="dk1"/>
              </a:buClr>
              <a:buSzPts val="300"/>
              <a:buFont typeface="Calibri"/>
              <a:buNone/>
            </a:pPr>
            <a:r>
              <a:rPr lang="en-US" sz="1200" b="0" i="0" u="none" strike="noStrike" cap="none">
                <a:solidFill>
                  <a:schemeClr val="dk1"/>
                </a:solidFill>
                <a:latin typeface="Calibri"/>
                <a:ea typeface="Calibri"/>
                <a:cs typeface="Calibri"/>
                <a:sym typeface="Calibri"/>
              </a:rPr>
              <a:t>Provide feedback on a student’s piece of written work</a:t>
            </a:r>
            <a:endParaRPr/>
          </a:p>
        </p:txBody>
      </p:sp>
      <p:sp>
        <p:nvSpPr>
          <p:cNvPr id="1237" name="Google Shape;1237;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5"/>
        <p:cNvGrpSpPr/>
        <p:nvPr/>
      </p:nvGrpSpPr>
      <p:grpSpPr>
        <a:xfrm>
          <a:off x="0" y="0"/>
          <a:ext cx="0" cy="0"/>
          <a:chOff x="0" y="0"/>
          <a:chExt cx="0" cy="0"/>
        </a:xfrm>
      </p:grpSpPr>
      <p:sp>
        <p:nvSpPr>
          <p:cNvPr id="1256" name="Google Shape;1256;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7" name="Google Shape;1257;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r>
              <a:rPr lang="en-US" sz="1200" b="0" i="0" u="none" strike="noStrike" cap="none">
                <a:solidFill>
                  <a:schemeClr val="dk1"/>
                </a:solidFill>
                <a:latin typeface="Calibri"/>
                <a:ea typeface="Calibri"/>
                <a:cs typeface="Calibri"/>
                <a:sym typeface="Calibri"/>
              </a:rPr>
              <a:t>For instance:</a:t>
            </a:r>
            <a:endParaRPr/>
          </a:p>
          <a:p>
            <a:pPr marL="0" marR="0" lvl="0" indent="0" algn="l" rtl="0">
              <a:lnSpc>
                <a:spcPct val="100000"/>
              </a:lnSpc>
              <a:spcBef>
                <a:spcPts val="0"/>
              </a:spcBef>
              <a:spcAft>
                <a:spcPts val="0"/>
              </a:spcAft>
              <a:buClr>
                <a:schemeClr val="dk1"/>
              </a:buClr>
              <a:buSzPts val="300"/>
              <a:buFont typeface="Calibri"/>
              <a:buNone/>
            </a:pPr>
            <a:r>
              <a:rPr lang="en-US" sz="1200" b="0" i="0" u="none" strike="noStrike" cap="none">
                <a:solidFill>
                  <a:schemeClr val="dk1"/>
                </a:solidFill>
                <a:latin typeface="Calibri"/>
                <a:ea typeface="Calibri"/>
                <a:cs typeface="Calibri"/>
                <a:sym typeface="Calibri"/>
              </a:rPr>
              <a:t>to sing a song the chorus may be repeated several times (or even specific lines within the song)</a:t>
            </a:r>
            <a:endParaRPr/>
          </a:p>
          <a:p>
            <a:pPr marL="0" marR="0" lvl="0" indent="0" algn="l" rtl="0">
              <a:lnSpc>
                <a:spcPct val="100000"/>
              </a:lnSpc>
              <a:spcBef>
                <a:spcPts val="0"/>
              </a:spcBef>
              <a:spcAft>
                <a:spcPts val="0"/>
              </a:spcAft>
              <a:buClr>
                <a:schemeClr val="dk1"/>
              </a:buClr>
              <a:buSzPts val="300"/>
              <a:buFont typeface="Calibri"/>
              <a:buNone/>
            </a:pPr>
            <a:r>
              <a:rPr lang="en-US" sz="1200" b="0" i="0" u="none" strike="noStrike" cap="none">
                <a:solidFill>
                  <a:schemeClr val="dk1"/>
                </a:solidFill>
                <a:latin typeface="Calibri"/>
                <a:ea typeface="Calibri"/>
                <a:cs typeface="Calibri"/>
                <a:sym typeface="Calibri"/>
              </a:rPr>
              <a:t>to perform a dance, certain moves will happen over and over</a:t>
            </a:r>
            <a:endParaRPr/>
          </a:p>
          <a:p>
            <a:pPr marL="0" marR="0" lvl="0" indent="0" algn="l" rtl="0">
              <a:lnSpc>
                <a:spcPct val="100000"/>
              </a:lnSpc>
              <a:spcBef>
                <a:spcPts val="0"/>
              </a:spcBef>
              <a:spcAft>
                <a:spcPts val="0"/>
              </a:spcAft>
              <a:buClr>
                <a:schemeClr val="dk1"/>
              </a:buClr>
              <a:buSzPts val="300"/>
              <a:buFont typeface="Calibri"/>
              <a:buNone/>
            </a:pPr>
            <a:r>
              <a:rPr lang="en-US" sz="1200" b="0" i="0" u="none" strike="noStrike" cap="none">
                <a:solidFill>
                  <a:schemeClr val="dk1"/>
                </a:solidFill>
                <a:latin typeface="Calibri"/>
                <a:ea typeface="Calibri"/>
                <a:cs typeface="Calibri"/>
                <a:sym typeface="Calibri"/>
              </a:rPr>
              <a:t>to write reports, you may need to get the results for each student in each KLA</a:t>
            </a:r>
            <a:endParaRPr/>
          </a:p>
          <a:p>
            <a:pPr marL="0" marR="0" lvl="0" indent="0" algn="l" rtl="0">
              <a:lnSpc>
                <a:spcPct val="100000"/>
              </a:lnSpc>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1258" name="Google Shape;1258;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3"/>
        <p:cNvGrpSpPr/>
        <p:nvPr/>
      </p:nvGrpSpPr>
      <p:grpSpPr>
        <a:xfrm>
          <a:off x="0" y="0"/>
          <a:ext cx="0" cy="0"/>
          <a:chOff x="0" y="0"/>
          <a:chExt cx="0" cy="0"/>
        </a:xfrm>
      </p:grpSpPr>
      <p:sp>
        <p:nvSpPr>
          <p:cNvPr id="1274" name="Google Shape;1274;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5" name="Google Shape;1275;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r>
              <a:rPr lang="en-US" sz="1200" b="0" i="0" u="none" strike="noStrike" cap="none">
                <a:solidFill>
                  <a:schemeClr val="dk1"/>
                </a:solidFill>
                <a:latin typeface="Calibri"/>
                <a:ea typeface="Calibri"/>
                <a:cs typeface="Calibri"/>
                <a:sym typeface="Calibri"/>
              </a:rPr>
              <a:t>Symbolic representation</a:t>
            </a:r>
            <a:endParaRPr/>
          </a:p>
          <a:p>
            <a:pPr marL="0" marR="0" lvl="0" indent="0" algn="l" rtl="0">
              <a:lnSpc>
                <a:spcPct val="100000"/>
              </a:lnSpc>
              <a:spcBef>
                <a:spcPts val="0"/>
              </a:spcBef>
              <a:spcAft>
                <a:spcPts val="0"/>
              </a:spcAft>
              <a:buClr>
                <a:schemeClr val="dk1"/>
              </a:buClr>
              <a:buSzPts val="300"/>
              <a:buFont typeface="Calibri"/>
              <a:buNone/>
            </a:pPr>
            <a:r>
              <a:rPr lang="en-US" sz="1200" b="0" i="0" u="none" strike="noStrike" cap="none">
                <a:solidFill>
                  <a:schemeClr val="dk1"/>
                </a:solidFill>
                <a:latin typeface="Calibri"/>
                <a:ea typeface="Calibri"/>
                <a:cs typeface="Calibri"/>
                <a:sym typeface="Calibri"/>
              </a:rPr>
              <a:t>Maps</a:t>
            </a:r>
            <a:endParaRPr/>
          </a:p>
          <a:p>
            <a:pPr marL="0" marR="0" lvl="0" indent="0" algn="l" rtl="0">
              <a:lnSpc>
                <a:spcPct val="100000"/>
              </a:lnSpc>
              <a:spcBef>
                <a:spcPts val="0"/>
              </a:spcBef>
              <a:spcAft>
                <a:spcPts val="0"/>
              </a:spcAft>
              <a:buClr>
                <a:schemeClr val="dk1"/>
              </a:buClr>
              <a:buSzPts val="300"/>
              <a:buFont typeface="Calibri"/>
              <a:buNone/>
            </a:pPr>
            <a:r>
              <a:rPr lang="en-US" sz="1200" b="0" i="0" u="none" strike="noStrike" cap="none">
                <a:solidFill>
                  <a:schemeClr val="dk1"/>
                </a:solidFill>
                <a:latin typeface="Calibri"/>
                <a:ea typeface="Calibri"/>
                <a:cs typeface="Calibri"/>
                <a:sym typeface="Calibri"/>
              </a:rPr>
              <a:t>Understanding how different algorithms may apply to different situations (supports transfer)</a:t>
            </a:r>
            <a:endParaRPr/>
          </a:p>
          <a:p>
            <a:pPr marL="0" lvl="0" indent="0" algn="l" rtl="0">
              <a:lnSpc>
                <a:spcPct val="100000"/>
              </a:lnSpc>
              <a:spcBef>
                <a:spcPts val="0"/>
              </a:spcBef>
              <a:spcAft>
                <a:spcPts val="0"/>
              </a:spcAft>
              <a:buSzPts val="1400"/>
              <a:buNone/>
            </a:pPr>
            <a:endParaRPr/>
          </a:p>
        </p:txBody>
      </p:sp>
      <p:sp>
        <p:nvSpPr>
          <p:cNvPr id="1276" name="Google Shape;1276;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4"/>
        <p:cNvGrpSpPr/>
        <p:nvPr/>
      </p:nvGrpSpPr>
      <p:grpSpPr>
        <a:xfrm>
          <a:off x="0" y="0"/>
          <a:ext cx="0" cy="0"/>
          <a:chOff x="0" y="0"/>
          <a:chExt cx="0" cy="0"/>
        </a:xfrm>
      </p:grpSpPr>
      <p:sp>
        <p:nvSpPr>
          <p:cNvPr id="1295" name="Google Shape;1295;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6" name="Google Shape;1296;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r>
              <a:rPr lang="en-US" sz="1200" b="0" i="0" u="none" strike="noStrike" cap="none">
                <a:solidFill>
                  <a:schemeClr val="dk1"/>
                </a:solidFill>
                <a:latin typeface="Calibri"/>
                <a:ea typeface="Calibri"/>
                <a:cs typeface="Calibri"/>
                <a:sym typeface="Calibri"/>
              </a:rPr>
              <a:t>Examples:</a:t>
            </a:r>
            <a:endParaRPr/>
          </a:p>
          <a:p>
            <a:pPr marL="0" marR="0" lvl="0" indent="0" algn="l" rtl="0">
              <a:lnSpc>
                <a:spcPct val="100000"/>
              </a:lnSpc>
              <a:spcBef>
                <a:spcPts val="0"/>
              </a:spcBef>
              <a:spcAft>
                <a:spcPts val="0"/>
              </a:spcAft>
              <a:buClr>
                <a:schemeClr val="dk1"/>
              </a:buClr>
              <a:buSzPts val="300"/>
              <a:buFont typeface="Calibri"/>
              <a:buNone/>
            </a:pPr>
            <a:r>
              <a:rPr lang="en-US" sz="1200" b="0" i="0" u="none" strike="noStrike" cap="none">
                <a:solidFill>
                  <a:schemeClr val="dk1"/>
                </a:solidFill>
                <a:latin typeface="Calibri"/>
                <a:ea typeface="Calibri"/>
                <a:cs typeface="Calibri"/>
                <a:sym typeface="Calibri"/>
              </a:rPr>
              <a:t>How to navigate from this room to the front office</a:t>
            </a:r>
            <a:endParaRPr/>
          </a:p>
          <a:p>
            <a:pPr marL="0" marR="0" lvl="0" indent="0" algn="l" rtl="0">
              <a:lnSpc>
                <a:spcPct val="100000"/>
              </a:lnSpc>
              <a:spcBef>
                <a:spcPts val="0"/>
              </a:spcBef>
              <a:spcAft>
                <a:spcPts val="0"/>
              </a:spcAft>
              <a:buClr>
                <a:schemeClr val="dk1"/>
              </a:buClr>
              <a:buSzPts val="300"/>
              <a:buFont typeface="Calibri"/>
              <a:buNone/>
            </a:pPr>
            <a:r>
              <a:rPr lang="en-US" sz="1200" b="0" i="0" u="none" strike="noStrike" cap="none">
                <a:solidFill>
                  <a:schemeClr val="dk1"/>
                </a:solidFill>
                <a:latin typeface="Calibri"/>
                <a:ea typeface="Calibri"/>
                <a:cs typeface="Calibri"/>
                <a:sym typeface="Calibri"/>
              </a:rPr>
              <a:t>How to fold the laundry</a:t>
            </a:r>
            <a:endParaRPr/>
          </a:p>
          <a:p>
            <a:pPr marL="0" marR="0" lvl="0" indent="0" algn="l" rtl="0">
              <a:lnSpc>
                <a:spcPct val="100000"/>
              </a:lnSpc>
              <a:spcBef>
                <a:spcPts val="0"/>
              </a:spcBef>
              <a:spcAft>
                <a:spcPts val="0"/>
              </a:spcAft>
              <a:buClr>
                <a:schemeClr val="dk1"/>
              </a:buClr>
              <a:buSzPts val="300"/>
              <a:buFont typeface="Calibri"/>
              <a:buNone/>
            </a:pPr>
            <a:r>
              <a:rPr lang="en-US" sz="1200" b="0" i="0" u="none" strike="noStrike" cap="none">
                <a:solidFill>
                  <a:schemeClr val="dk1"/>
                </a:solidFill>
                <a:latin typeface="Calibri"/>
                <a:ea typeface="Calibri"/>
                <a:cs typeface="Calibri"/>
                <a:sym typeface="Calibri"/>
              </a:rPr>
              <a:t>How to find a specific page number in a book</a:t>
            </a:r>
            <a:endParaRPr/>
          </a:p>
          <a:p>
            <a:pPr marL="0" lvl="0" indent="0" algn="l" rtl="0">
              <a:lnSpc>
                <a:spcPct val="100000"/>
              </a:lnSpc>
              <a:spcBef>
                <a:spcPts val="0"/>
              </a:spcBef>
              <a:spcAft>
                <a:spcPts val="0"/>
              </a:spcAft>
              <a:buSzPts val="1400"/>
              <a:buNone/>
            </a:pPr>
            <a:endParaRPr/>
          </a:p>
        </p:txBody>
      </p:sp>
      <p:sp>
        <p:nvSpPr>
          <p:cNvPr id="1297" name="Google Shape;1297;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8"/>
        <p:cNvGrpSpPr/>
        <p:nvPr/>
      </p:nvGrpSpPr>
      <p:grpSpPr>
        <a:xfrm>
          <a:off x="0" y="0"/>
          <a:ext cx="0" cy="0"/>
          <a:chOff x="0" y="0"/>
          <a:chExt cx="0" cy="0"/>
        </a:xfrm>
      </p:grpSpPr>
      <p:sp>
        <p:nvSpPr>
          <p:cNvPr id="1069" name="Google Shape;1069;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70" name="Google Shape;1070;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2"/>
        <p:cNvGrpSpPr/>
        <p:nvPr/>
      </p:nvGrpSpPr>
      <p:grpSpPr>
        <a:xfrm>
          <a:off x="0" y="0"/>
          <a:ext cx="0" cy="0"/>
          <a:chOff x="0" y="0"/>
          <a:chExt cx="0" cy="0"/>
        </a:xfrm>
      </p:grpSpPr>
      <p:sp>
        <p:nvSpPr>
          <p:cNvPr id="1313" name="Google Shape;1313;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4" name="Google Shape;1314;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15" name="Google Shape;1315;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7"/>
        <p:cNvGrpSpPr/>
        <p:nvPr/>
      </p:nvGrpSpPr>
      <p:grpSpPr>
        <a:xfrm>
          <a:off x="0" y="0"/>
          <a:ext cx="0" cy="0"/>
          <a:chOff x="0" y="0"/>
          <a:chExt cx="0" cy="0"/>
        </a:xfrm>
      </p:grpSpPr>
      <p:sp>
        <p:nvSpPr>
          <p:cNvPr id="1348" name="Google Shape;1348;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49" name="Google Shape;1349;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8"/>
        <p:cNvGrpSpPr/>
        <p:nvPr/>
      </p:nvGrpSpPr>
      <p:grpSpPr>
        <a:xfrm>
          <a:off x="0" y="0"/>
          <a:ext cx="0" cy="0"/>
          <a:chOff x="0" y="0"/>
          <a:chExt cx="0" cy="0"/>
        </a:xfrm>
      </p:grpSpPr>
      <p:sp>
        <p:nvSpPr>
          <p:cNvPr id="1359" name="Google Shape;1359;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60" name="Google Shape;1360;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4"/>
        <p:cNvGrpSpPr/>
        <p:nvPr/>
      </p:nvGrpSpPr>
      <p:grpSpPr>
        <a:xfrm>
          <a:off x="0" y="0"/>
          <a:ext cx="0" cy="0"/>
          <a:chOff x="0" y="0"/>
          <a:chExt cx="0" cy="0"/>
        </a:xfrm>
      </p:grpSpPr>
      <p:sp>
        <p:nvSpPr>
          <p:cNvPr id="1365" name="Google Shape;1365;g61251ab603_0_11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66" name="Google Shape;1366;g61251ab603_0_11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4"/>
        <p:cNvGrpSpPr/>
        <p:nvPr/>
      </p:nvGrpSpPr>
      <p:grpSpPr>
        <a:xfrm>
          <a:off x="0" y="0"/>
          <a:ext cx="0" cy="0"/>
          <a:chOff x="0" y="0"/>
          <a:chExt cx="0" cy="0"/>
        </a:xfrm>
      </p:grpSpPr>
      <p:sp>
        <p:nvSpPr>
          <p:cNvPr id="1375" name="Google Shape;1375;g61251ab603_0_5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6" name="Google Shape;1376;g61251ab603_0_5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77" name="Google Shape;1377;g61251ab603_0_5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5"/>
        <p:cNvGrpSpPr/>
        <p:nvPr/>
      </p:nvGrpSpPr>
      <p:grpSpPr>
        <a:xfrm>
          <a:off x="0" y="0"/>
          <a:ext cx="0" cy="0"/>
          <a:chOff x="0" y="0"/>
          <a:chExt cx="0" cy="0"/>
        </a:xfrm>
      </p:grpSpPr>
      <p:sp>
        <p:nvSpPr>
          <p:cNvPr id="1386" name="Google Shape;1386;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7" name="Google Shape;1387;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88" name="Google Shape;1388;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6"/>
        <p:cNvGrpSpPr/>
        <p:nvPr/>
      </p:nvGrpSpPr>
      <p:grpSpPr>
        <a:xfrm>
          <a:off x="0" y="0"/>
          <a:ext cx="0" cy="0"/>
          <a:chOff x="0" y="0"/>
          <a:chExt cx="0" cy="0"/>
        </a:xfrm>
      </p:grpSpPr>
      <p:sp>
        <p:nvSpPr>
          <p:cNvPr id="1397" name="Google Shape;1397;g613ad4ec3d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8" name="Google Shape;1398;g613ad4ec3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99" name="Google Shape;1399;g613ad4ec3d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6"/>
        <p:cNvGrpSpPr/>
        <p:nvPr/>
      </p:nvGrpSpPr>
      <p:grpSpPr>
        <a:xfrm>
          <a:off x="0" y="0"/>
          <a:ext cx="0" cy="0"/>
          <a:chOff x="0" y="0"/>
          <a:chExt cx="0" cy="0"/>
        </a:xfrm>
      </p:grpSpPr>
      <p:sp>
        <p:nvSpPr>
          <p:cNvPr id="1407" name="Google Shape;1407;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8" name="Google Shape;1408;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09" name="Google Shape;1409;p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
        <p:cNvGrpSpPr/>
        <p:nvPr/>
      </p:nvGrpSpPr>
      <p:grpSpPr>
        <a:xfrm>
          <a:off x="0" y="0"/>
          <a:ext cx="0" cy="0"/>
          <a:chOff x="0" y="0"/>
          <a:chExt cx="0" cy="0"/>
        </a:xfrm>
      </p:grpSpPr>
      <p:sp>
        <p:nvSpPr>
          <p:cNvPr id="1415" name="Google Shape;1415;g613ad4ec3d_0_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6" name="Google Shape;1416;g613ad4ec3d_0_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17" name="Google Shape;1417;g613ad4ec3d_0_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2"/>
        <p:cNvGrpSpPr/>
        <p:nvPr/>
      </p:nvGrpSpPr>
      <p:grpSpPr>
        <a:xfrm>
          <a:off x="0" y="0"/>
          <a:ext cx="0" cy="0"/>
          <a:chOff x="0" y="0"/>
          <a:chExt cx="0" cy="0"/>
        </a:xfrm>
      </p:grpSpPr>
      <p:sp>
        <p:nvSpPr>
          <p:cNvPr id="1423" name="Google Shape;1423;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24" name="Google Shape;1424;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78" name="Google Shape;1078;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Google Shape;1430;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1" name="Google Shape;1431;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Papert, S. (1996). An exploration in the space of mathematics educations. </a:t>
            </a:r>
            <a:r>
              <a:rPr lang="en-US" sz="1200" i="1">
                <a:solidFill>
                  <a:schemeClr val="dk1"/>
                </a:solidFill>
                <a:latin typeface="Calibri"/>
                <a:ea typeface="Calibri"/>
                <a:cs typeface="Calibri"/>
                <a:sym typeface="Calibri"/>
              </a:rPr>
              <a:t>International Journal of Computers for Mathematical Learning, 1</a:t>
            </a:r>
            <a:r>
              <a:rPr lang="en-US" sz="1200" i="0">
                <a:solidFill>
                  <a:schemeClr val="dk1"/>
                </a:solidFill>
                <a:latin typeface="Calibri"/>
                <a:ea typeface="Calibri"/>
                <a:cs typeface="Calibri"/>
                <a:sym typeface="Calibri"/>
              </a:rPr>
              <a:t>(1), 95-123. </a:t>
            </a:r>
            <a:endParaRPr/>
          </a:p>
          <a:p>
            <a:pPr marL="0" lvl="0" indent="0" algn="l" rtl="0">
              <a:lnSpc>
                <a:spcPct val="100000"/>
              </a:lnSpc>
              <a:spcBef>
                <a:spcPts val="0"/>
              </a:spcBef>
              <a:spcAft>
                <a:spcPts val="0"/>
              </a:spcAft>
              <a:buSzPts val="1400"/>
              <a:buNone/>
            </a:pPr>
            <a:r>
              <a:rPr lang="en-US" sz="1200" i="0">
                <a:solidFill>
                  <a:schemeClr val="dk1"/>
                </a:solidFill>
                <a:latin typeface="Calibri"/>
                <a:ea typeface="Calibri"/>
                <a:cs typeface="Calibri"/>
                <a:sym typeface="Calibri"/>
              </a:rPr>
              <a:t>The concept was first examined by Seymour Pappert in this rather oblique paper that represents those parts of mathematical education and  knowledge essential to life and progress as '</a:t>
            </a:r>
            <a:r>
              <a:rPr lang="en-US" sz="1200" i="1">
                <a:solidFill>
                  <a:schemeClr val="dk1"/>
                </a:solidFill>
                <a:latin typeface="Calibri"/>
                <a:ea typeface="Calibri"/>
                <a:cs typeface="Calibri"/>
                <a:sym typeface="Calibri"/>
              </a:rPr>
              <a:t>z' </a:t>
            </a:r>
            <a:r>
              <a:rPr lang="en-US" sz="1200" i="0">
                <a:solidFill>
                  <a:schemeClr val="dk1"/>
                </a:solidFill>
                <a:latin typeface="Calibri"/>
                <a:ea typeface="Calibri"/>
                <a:cs typeface="Calibri"/>
                <a:sym typeface="Calibri"/>
              </a:rPr>
              <a:t>and proceeds to examine what such a variable might contain.</a:t>
            </a:r>
            <a:endParaRPr/>
          </a:p>
          <a:p>
            <a:pPr marL="0" lvl="0" indent="0" algn="l" rtl="0">
              <a:lnSpc>
                <a:spcPct val="100000"/>
              </a:lnSpc>
              <a:spcBef>
                <a:spcPts val="0"/>
              </a:spcBef>
              <a:spcAft>
                <a:spcPts val="0"/>
              </a:spcAft>
              <a:buSzPts val="1400"/>
              <a:buNone/>
            </a:pPr>
            <a:endParaRPr sz="1200" i="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Wing, J. M. (2006). Computational thinking. </a:t>
            </a:r>
            <a:r>
              <a:rPr lang="en-US" sz="1200" i="1">
                <a:solidFill>
                  <a:schemeClr val="dk1"/>
                </a:solidFill>
                <a:latin typeface="Calibri"/>
                <a:ea typeface="Calibri"/>
                <a:cs typeface="Calibri"/>
                <a:sym typeface="Calibri"/>
              </a:rPr>
              <a:t>Communications of the ACM, 49</a:t>
            </a:r>
            <a:r>
              <a:rPr lang="en-US" sz="1200" i="0">
                <a:solidFill>
                  <a:schemeClr val="dk1"/>
                </a:solidFill>
                <a:latin typeface="Calibri"/>
                <a:ea typeface="Calibri"/>
                <a:cs typeface="Calibri"/>
                <a:sym typeface="Calibri"/>
              </a:rPr>
              <a:t>(3), 33-35. </a:t>
            </a:r>
            <a:endParaRPr/>
          </a:p>
          <a:p>
            <a:pPr marL="0" marR="0" lvl="0" indent="0" algn="l" rtl="0">
              <a:lnSpc>
                <a:spcPct val="100000"/>
              </a:lnSpc>
              <a:spcBef>
                <a:spcPts val="0"/>
              </a:spcBef>
              <a:spcAft>
                <a:spcPts val="0"/>
              </a:spcAft>
              <a:buClr>
                <a:schemeClr val="dk1"/>
              </a:buClr>
              <a:buSzPts val="1200"/>
              <a:buFont typeface="Calibri"/>
              <a:buNone/>
            </a:pPr>
            <a:endParaRPr sz="1200" i="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i="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i="0">
                <a:solidFill>
                  <a:schemeClr val="dk1"/>
                </a:solidFill>
                <a:latin typeface="Calibri"/>
                <a:ea typeface="Calibri"/>
                <a:cs typeface="Calibri"/>
                <a:sym typeface="Calibri"/>
              </a:rPr>
              <a:t>image: http://www.thesmartbean.com/magazine/children-technology-magazine/computational-thinking-programming-and-the-google-app-inventor/</a:t>
            </a:r>
            <a:endParaRPr/>
          </a:p>
          <a:p>
            <a:pPr marL="0" lvl="0" indent="0" algn="l" rtl="0">
              <a:lnSpc>
                <a:spcPct val="100000"/>
              </a:lnSpc>
              <a:spcBef>
                <a:spcPts val="0"/>
              </a:spcBef>
              <a:spcAft>
                <a:spcPts val="0"/>
              </a:spcAft>
              <a:buSzPts val="1400"/>
              <a:buNone/>
            </a:pPr>
            <a:endParaRPr sz="1200" i="0">
              <a:solidFill>
                <a:schemeClr val="dk1"/>
              </a:solidFill>
              <a:latin typeface="Calibri"/>
              <a:ea typeface="Calibri"/>
              <a:cs typeface="Calibri"/>
              <a:sym typeface="Calibri"/>
            </a:endParaRPr>
          </a:p>
        </p:txBody>
      </p:sp>
      <p:sp>
        <p:nvSpPr>
          <p:cNvPr id="1432" name="Google Shape;1432;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7"/>
        <p:cNvGrpSpPr/>
        <p:nvPr/>
      </p:nvGrpSpPr>
      <p:grpSpPr>
        <a:xfrm>
          <a:off x="0" y="0"/>
          <a:ext cx="0" cy="0"/>
          <a:chOff x="0" y="0"/>
          <a:chExt cx="0" cy="0"/>
        </a:xfrm>
      </p:grpSpPr>
      <p:sp>
        <p:nvSpPr>
          <p:cNvPr id="1438" name="Google Shape;1438;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9" name="Google Shape;1439;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Other relevant resource: </a:t>
            </a:r>
            <a:endParaRPr/>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Günbatar, Mustafa Serkan. (2019). Computational thinking within the context of professional life: Change in CT skill from the viewpoint of teachers. Education and Information Technologies. 10.1007/s10639-019-09919-x. </a:t>
            </a:r>
            <a:br>
              <a:rPr lang="en-US"/>
            </a:br>
            <a:endParaRPr/>
          </a:p>
        </p:txBody>
      </p:sp>
      <p:sp>
        <p:nvSpPr>
          <p:cNvPr id="1440" name="Google Shape;1440;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5"/>
        <p:cNvGrpSpPr/>
        <p:nvPr/>
      </p:nvGrpSpPr>
      <p:grpSpPr>
        <a:xfrm>
          <a:off x="0" y="0"/>
          <a:ext cx="0" cy="0"/>
          <a:chOff x="0" y="0"/>
          <a:chExt cx="0" cy="0"/>
        </a:xfrm>
      </p:grpSpPr>
      <p:sp>
        <p:nvSpPr>
          <p:cNvPr id="1446" name="Google Shape;1446;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47" name="Google Shape;1447;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6"/>
        <p:cNvGrpSpPr/>
        <p:nvPr/>
      </p:nvGrpSpPr>
      <p:grpSpPr>
        <a:xfrm>
          <a:off x="0" y="0"/>
          <a:ext cx="0" cy="0"/>
          <a:chOff x="0" y="0"/>
          <a:chExt cx="0" cy="0"/>
        </a:xfrm>
      </p:grpSpPr>
      <p:sp>
        <p:nvSpPr>
          <p:cNvPr id="1457" name="Google Shape;1457;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8" name="Google Shape;1458;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59" name="Google Shape;1459;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5"/>
        <p:cNvGrpSpPr/>
        <p:nvPr/>
      </p:nvGrpSpPr>
      <p:grpSpPr>
        <a:xfrm>
          <a:off x="0" y="0"/>
          <a:ext cx="0" cy="0"/>
          <a:chOff x="0" y="0"/>
          <a:chExt cx="0" cy="0"/>
        </a:xfrm>
      </p:grpSpPr>
      <p:sp>
        <p:nvSpPr>
          <p:cNvPr id="1466" name="Google Shape;1466;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67" name="Google Shape;1467;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4"/>
        <p:cNvGrpSpPr/>
        <p:nvPr/>
      </p:nvGrpSpPr>
      <p:grpSpPr>
        <a:xfrm>
          <a:off x="0" y="0"/>
          <a:ext cx="0" cy="0"/>
          <a:chOff x="0" y="0"/>
          <a:chExt cx="0" cy="0"/>
        </a:xfrm>
      </p:grpSpPr>
      <p:sp>
        <p:nvSpPr>
          <p:cNvPr id="1475" name="Google Shape;1475;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76" name="Google Shape;1476;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4"/>
        <p:cNvGrpSpPr/>
        <p:nvPr/>
      </p:nvGrpSpPr>
      <p:grpSpPr>
        <a:xfrm>
          <a:off x="0" y="0"/>
          <a:ext cx="0" cy="0"/>
          <a:chOff x="0" y="0"/>
          <a:chExt cx="0" cy="0"/>
        </a:xfrm>
      </p:grpSpPr>
      <p:sp>
        <p:nvSpPr>
          <p:cNvPr id="1485" name="Google Shape;1485;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86" name="Google Shape;1486;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1"/>
        <p:cNvGrpSpPr/>
        <p:nvPr/>
      </p:nvGrpSpPr>
      <p:grpSpPr>
        <a:xfrm>
          <a:off x="0" y="0"/>
          <a:ext cx="0" cy="0"/>
          <a:chOff x="0" y="0"/>
          <a:chExt cx="0" cy="0"/>
        </a:xfrm>
      </p:grpSpPr>
      <p:sp>
        <p:nvSpPr>
          <p:cNvPr id="1492" name="Google Shape;1492;p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sz="1200" b="1" i="0" u="sng" strike="noStrike" cap="none">
                <a:solidFill>
                  <a:schemeClr val="dk1"/>
                </a:solidFill>
                <a:latin typeface="Calibri"/>
                <a:ea typeface="Calibri"/>
                <a:cs typeface="Calibri"/>
                <a:sym typeface="Calibri"/>
              </a:rPr>
              <a:t>Resources:</a:t>
            </a:r>
            <a:endParaRPr sz="12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US" sz="1200" b="1" i="0" u="sng" strike="noStrike" cap="none">
                <a:solidFill>
                  <a:schemeClr val="dk1"/>
                </a:solidFill>
                <a:latin typeface="Calibri"/>
                <a:ea typeface="Calibri"/>
                <a:cs typeface="Calibri"/>
                <a:sym typeface="Calibri"/>
              </a:rPr>
              <a:t>PD</a:t>
            </a:r>
            <a:endParaRPr sz="12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CSER MOOCs (free online professional learning courses mapped to the  Australian Digital Technologies Curriculum for teachers from grades K-10)</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bit.ly/CSERMOOC </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 </a:t>
            </a:r>
            <a:endParaRPr/>
          </a:p>
          <a:p>
            <a:pPr marL="457200" marR="0" lvl="0" indent="-228600" algn="l" rtl="0">
              <a:lnSpc>
                <a:spcPct val="100000"/>
              </a:lnSpc>
              <a:spcBef>
                <a:spcPts val="0"/>
              </a:spcBef>
              <a:spcAft>
                <a:spcPts val="0"/>
              </a:spcAft>
              <a:buSzPts val="1400"/>
              <a:buNone/>
            </a:pPr>
            <a:r>
              <a:rPr lang="en-US" sz="1200" b="1" i="0" u="none" strike="noStrike" cap="none">
                <a:solidFill>
                  <a:schemeClr val="dk1"/>
                </a:solidFill>
                <a:latin typeface="Calibri"/>
                <a:ea typeface="Calibri"/>
                <a:cs typeface="Calibri"/>
                <a:sym typeface="Calibri"/>
              </a:rPr>
              <a:t>PL in a Box </a:t>
            </a:r>
            <a:endParaRPr sz="12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(DIY materials to run your own professional learning workshops in  digital technologies and cross curricula areas) </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bit.ly/CSERPDBox </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 </a:t>
            </a:r>
            <a:endParaRPr/>
          </a:p>
          <a:p>
            <a:pPr marL="457200" marR="0" lvl="0" indent="-228600" algn="l" rtl="0">
              <a:lnSpc>
                <a:spcPct val="100000"/>
              </a:lnSpc>
              <a:spcBef>
                <a:spcPts val="0"/>
              </a:spcBef>
              <a:spcAft>
                <a:spcPts val="0"/>
              </a:spcAft>
              <a:buSzPts val="1400"/>
              <a:buNone/>
            </a:pPr>
            <a:r>
              <a:rPr lang="en-US" sz="1200" b="1" i="0" u="none" strike="noStrike" cap="none">
                <a:solidFill>
                  <a:schemeClr val="dk1"/>
                </a:solidFill>
                <a:latin typeface="Calibri"/>
                <a:ea typeface="Calibri"/>
                <a:cs typeface="Calibri"/>
                <a:sym typeface="Calibri"/>
              </a:rPr>
              <a:t>Google Educator PD Grant Workshops </a:t>
            </a:r>
            <a:endParaRPr sz="12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(teacher professional development  workshops supported by Google for AU/NZ) </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bit.ly/GoogleEducatorGrants </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 </a:t>
            </a:r>
            <a:endParaRPr/>
          </a:p>
          <a:p>
            <a:pPr marL="457200" marR="0" lvl="0" indent="-228600" algn="l" rtl="0">
              <a:lnSpc>
                <a:spcPct val="100000"/>
              </a:lnSpc>
              <a:spcBef>
                <a:spcPts val="0"/>
              </a:spcBef>
              <a:spcAft>
                <a:spcPts val="0"/>
              </a:spcAft>
              <a:buSzPts val="1400"/>
              <a:buNone/>
            </a:pPr>
            <a:r>
              <a:rPr lang="en-US" sz="1200" b="1" i="0" u="none" strike="noStrike" cap="none">
                <a:solidFill>
                  <a:schemeClr val="dk1"/>
                </a:solidFill>
                <a:latin typeface="Calibri"/>
                <a:ea typeface="Calibri"/>
                <a:cs typeface="Calibri"/>
                <a:sym typeface="Calibri"/>
              </a:rPr>
              <a:t>National Digital Readiness Programme </a:t>
            </a:r>
            <a:endParaRPr sz="12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(New Zealand Professional Development  preparing teachers to teach Digital Technologies) </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bit.ly/kiatakatu </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 </a:t>
            </a:r>
            <a:endParaRPr/>
          </a:p>
          <a:p>
            <a:pPr marL="457200" marR="0" lvl="0" indent="-228600" algn="l" rtl="0">
              <a:lnSpc>
                <a:spcPct val="100000"/>
              </a:lnSpc>
              <a:spcBef>
                <a:spcPts val="0"/>
              </a:spcBef>
              <a:spcAft>
                <a:spcPts val="0"/>
              </a:spcAft>
              <a:buSzPts val="1400"/>
              <a:buNone/>
            </a:pPr>
            <a:r>
              <a:rPr lang="en-US" sz="1200" b="1" i="0" u="none" strike="noStrike" cap="none">
                <a:solidFill>
                  <a:schemeClr val="dk1"/>
                </a:solidFill>
                <a:latin typeface="Calibri"/>
                <a:ea typeface="Calibri"/>
                <a:cs typeface="Calibri"/>
                <a:sym typeface="Calibri"/>
              </a:rPr>
              <a:t>STEM Professionals in Schools </a:t>
            </a:r>
            <a:endParaRPr sz="12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(CSIRO run program connecting industry with  teachers in the STEM space)</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bit.ly/CSIROSTEMProfessionals </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 </a:t>
            </a:r>
            <a:endParaRPr/>
          </a:p>
          <a:p>
            <a:pPr marL="457200" marR="0" lvl="0" indent="-228600" algn="l" rtl="0">
              <a:lnSpc>
                <a:spcPct val="100000"/>
              </a:lnSpc>
              <a:spcBef>
                <a:spcPts val="0"/>
              </a:spcBef>
              <a:spcAft>
                <a:spcPts val="0"/>
              </a:spcAft>
              <a:buSzPts val="1400"/>
              <a:buNone/>
            </a:pPr>
            <a:r>
              <a:rPr lang="en-US" sz="1200" b="1" i="0" u="none" strike="noStrike" cap="none">
                <a:solidFill>
                  <a:schemeClr val="dk1"/>
                </a:solidFill>
                <a:latin typeface="Calibri"/>
                <a:ea typeface="Calibri"/>
                <a:cs typeface="Calibri"/>
                <a:sym typeface="Calibri"/>
              </a:rPr>
              <a:t>CSER University of Adelaide</a:t>
            </a:r>
            <a:endParaRPr sz="12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(There are many available resources to support you in learning more about Digital Technologies)</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https://csermoocs.adelaide.edu.au/resources</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 </a:t>
            </a:r>
            <a:endParaRPr/>
          </a:p>
          <a:p>
            <a:pPr marL="457200" marR="0" lvl="0" indent="-228600" algn="l" rtl="0">
              <a:lnSpc>
                <a:spcPct val="100000"/>
              </a:lnSpc>
              <a:spcBef>
                <a:spcPts val="0"/>
              </a:spcBef>
              <a:spcAft>
                <a:spcPts val="0"/>
              </a:spcAft>
              <a:buSzPts val="1400"/>
              <a:buNone/>
            </a:pPr>
            <a:r>
              <a:rPr lang="en-US" sz="1200" b="1" i="0" u="sng" strike="noStrike" cap="none">
                <a:solidFill>
                  <a:schemeClr val="dk1"/>
                </a:solidFill>
                <a:latin typeface="Calibri"/>
                <a:ea typeface="Calibri"/>
                <a:cs typeface="Calibri"/>
                <a:sym typeface="Calibri"/>
              </a:rPr>
              <a:t>Classroom Resources </a:t>
            </a:r>
            <a:endParaRPr sz="12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 </a:t>
            </a:r>
            <a:endParaRPr/>
          </a:p>
          <a:p>
            <a:pPr marL="457200" marR="0" lvl="0" indent="-228600" algn="l" rtl="0">
              <a:lnSpc>
                <a:spcPct val="100000"/>
              </a:lnSpc>
              <a:spcBef>
                <a:spcPts val="0"/>
              </a:spcBef>
              <a:spcAft>
                <a:spcPts val="0"/>
              </a:spcAft>
              <a:buSzPts val="1400"/>
              <a:buNone/>
            </a:pPr>
            <a:r>
              <a:rPr lang="en-US" sz="1200" b="1" i="0" u="none" strike="noStrike" cap="none">
                <a:solidFill>
                  <a:schemeClr val="dk1"/>
                </a:solidFill>
                <a:latin typeface="Calibri"/>
                <a:ea typeface="Calibri"/>
                <a:cs typeface="Calibri"/>
                <a:sym typeface="Calibri"/>
              </a:rPr>
              <a:t>CS First </a:t>
            </a:r>
            <a:endParaRPr sz="12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(free theme based materials to teach coding) </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bit.ly/GoogleCSFIRST</a:t>
            </a:r>
            <a:endParaRPr sz="12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 </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 </a:t>
            </a:r>
            <a:endParaRPr/>
          </a:p>
          <a:p>
            <a:pPr marL="457200" marR="0" lvl="0" indent="-228600" algn="l" rtl="0">
              <a:lnSpc>
                <a:spcPct val="100000"/>
              </a:lnSpc>
              <a:spcBef>
                <a:spcPts val="0"/>
              </a:spcBef>
              <a:spcAft>
                <a:spcPts val="0"/>
              </a:spcAft>
              <a:buSzPts val="1400"/>
              <a:buNone/>
            </a:pPr>
            <a:r>
              <a:rPr lang="en-US" sz="1200" b="1" i="0" u="none" strike="noStrike" cap="none">
                <a:solidFill>
                  <a:schemeClr val="dk1"/>
                </a:solidFill>
                <a:latin typeface="Calibri"/>
                <a:ea typeface="Calibri"/>
                <a:cs typeface="Calibri"/>
                <a:sym typeface="Calibri"/>
              </a:rPr>
              <a:t>Computational thinking resources from Google &amp; Partners </a:t>
            </a:r>
            <a:endParaRPr sz="12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bit.ly/GoogleCompThinking </a:t>
            </a:r>
            <a:endParaRPr/>
          </a:p>
          <a:p>
            <a:pPr marL="457200" marR="0" lvl="0" indent="-228600" algn="l" rtl="0">
              <a:lnSpc>
                <a:spcPct val="100000"/>
              </a:lnSpc>
              <a:spcBef>
                <a:spcPts val="0"/>
              </a:spcBef>
              <a:spcAft>
                <a:spcPts val="0"/>
              </a:spcAft>
              <a:buSzPts val="1400"/>
              <a:buNone/>
            </a:pPr>
            <a:r>
              <a:rPr lang="en-US" sz="1200" b="1" i="0" u="none" strike="noStrike" cap="none">
                <a:solidFill>
                  <a:schemeClr val="dk1"/>
                </a:solidFill>
                <a:latin typeface="Calibri"/>
                <a:ea typeface="Calibri"/>
                <a:cs typeface="Calibri"/>
                <a:sym typeface="Calibri"/>
              </a:rPr>
              <a:t> </a:t>
            </a:r>
            <a:endParaRPr sz="12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US" sz="1200" b="1" i="0" u="none" strike="noStrike" cap="none">
                <a:solidFill>
                  <a:schemeClr val="dk1"/>
                </a:solidFill>
                <a:latin typeface="Calibri"/>
                <a:ea typeface="Calibri"/>
                <a:cs typeface="Calibri"/>
                <a:sym typeface="Calibri"/>
              </a:rPr>
              <a:t>AI with Google</a:t>
            </a:r>
            <a:endParaRPr sz="12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(resources for incorporating AI/ML into your classroom) </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bit.ly/GoogleAIResources </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 </a:t>
            </a:r>
            <a:endParaRPr/>
          </a:p>
          <a:p>
            <a:pPr marL="457200" marR="0" lvl="0" indent="-228600" algn="l" rtl="0">
              <a:lnSpc>
                <a:spcPct val="100000"/>
              </a:lnSpc>
              <a:spcBef>
                <a:spcPts val="0"/>
              </a:spcBef>
              <a:spcAft>
                <a:spcPts val="0"/>
              </a:spcAft>
              <a:buSzPts val="1400"/>
              <a:buNone/>
            </a:pPr>
            <a:r>
              <a:rPr lang="en-US" sz="1200" b="1" i="0" u="none" strike="noStrike" cap="none">
                <a:solidFill>
                  <a:schemeClr val="dk1"/>
                </a:solidFill>
                <a:latin typeface="Calibri"/>
                <a:ea typeface="Calibri"/>
                <a:cs typeface="Calibri"/>
                <a:sym typeface="Calibri"/>
              </a:rPr>
              <a:t>Google Applied Digital Skills </a:t>
            </a:r>
            <a:endParaRPr sz="12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(teach and learn practical digital skills for success in  the classroom and your future job)</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bit.ly/AppliedDigSkills </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 </a:t>
            </a:r>
            <a:endParaRPr/>
          </a:p>
          <a:p>
            <a:pPr marL="457200" marR="0" lvl="0" indent="-228600" algn="l" rtl="0">
              <a:lnSpc>
                <a:spcPct val="100000"/>
              </a:lnSpc>
              <a:spcBef>
                <a:spcPts val="0"/>
              </a:spcBef>
              <a:spcAft>
                <a:spcPts val="0"/>
              </a:spcAft>
              <a:buSzPts val="1400"/>
              <a:buNone/>
            </a:pPr>
            <a:r>
              <a:rPr lang="en-US" sz="1200" b="1" i="0" u="none" strike="noStrike" cap="none">
                <a:solidFill>
                  <a:schemeClr val="dk1"/>
                </a:solidFill>
                <a:latin typeface="Calibri"/>
                <a:ea typeface="Calibri"/>
                <a:cs typeface="Calibri"/>
                <a:sym typeface="Calibri"/>
              </a:rPr>
              <a:t>Google Computer Science Education resources </a:t>
            </a:r>
            <a:endParaRPr sz="12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(global programs supporting  teachers and students) </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bit.ly/GoogleCSResources</a:t>
            </a:r>
            <a:endParaRPr sz="12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 </a:t>
            </a:r>
            <a:endParaRPr/>
          </a:p>
          <a:p>
            <a:pPr marL="457200" marR="0" lvl="0" indent="-228600" algn="l" rtl="0">
              <a:lnSpc>
                <a:spcPct val="100000"/>
              </a:lnSpc>
              <a:spcBef>
                <a:spcPts val="0"/>
              </a:spcBef>
              <a:spcAft>
                <a:spcPts val="0"/>
              </a:spcAft>
              <a:buSzPts val="1400"/>
              <a:buNone/>
            </a:pPr>
            <a:r>
              <a:rPr lang="en-US" sz="1200" b="1" i="0" u="none" strike="noStrike" cap="none">
                <a:solidFill>
                  <a:schemeClr val="dk1"/>
                </a:solidFill>
                <a:latin typeface="Calibri"/>
                <a:ea typeface="Calibri"/>
                <a:cs typeface="Calibri"/>
                <a:sym typeface="Calibri"/>
              </a:rPr>
              <a:t>CS Unplugged </a:t>
            </a:r>
            <a:endParaRPr sz="12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(free &amp; open source materials to teach computer science without  a computer</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bit.ly/CSUnpluggedResources</a:t>
            </a:r>
            <a:endParaRPr sz="12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US" sz="1200" b="1" i="0" u="none" strike="noStrike" cap="none">
                <a:solidFill>
                  <a:schemeClr val="dk1"/>
                </a:solidFill>
                <a:latin typeface="Calibri"/>
                <a:ea typeface="Calibri"/>
                <a:cs typeface="Calibri"/>
                <a:sym typeface="Calibri"/>
              </a:rPr>
              <a:t> </a:t>
            </a:r>
            <a:endParaRPr sz="12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US" sz="1200" b="1" i="0" u="none" strike="noStrike" cap="none">
                <a:solidFill>
                  <a:schemeClr val="dk1"/>
                </a:solidFill>
                <a:latin typeface="Calibri"/>
                <a:ea typeface="Calibri"/>
                <a:cs typeface="Calibri"/>
                <a:sym typeface="Calibri"/>
              </a:rPr>
              <a:t>CS Field Guide </a:t>
            </a:r>
            <a:endParaRPr sz="12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(free online guide for students learning computer science) </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bit.ly/CSFieldGuide </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 </a:t>
            </a:r>
            <a:endParaRPr/>
          </a:p>
          <a:p>
            <a:pPr marL="457200" marR="0" lvl="0" indent="-228600" algn="l" rtl="0">
              <a:lnSpc>
                <a:spcPct val="100000"/>
              </a:lnSpc>
              <a:spcBef>
                <a:spcPts val="0"/>
              </a:spcBef>
              <a:spcAft>
                <a:spcPts val="0"/>
              </a:spcAft>
              <a:buSzPts val="1400"/>
              <a:buNone/>
            </a:pPr>
            <a:r>
              <a:rPr lang="en-US" sz="1200" b="1" i="0" u="none" strike="noStrike" cap="none">
                <a:solidFill>
                  <a:schemeClr val="dk1"/>
                </a:solidFill>
                <a:latin typeface="Calibri"/>
                <a:ea typeface="Calibri"/>
                <a:cs typeface="Calibri"/>
                <a:sym typeface="Calibri"/>
              </a:rPr>
              <a:t>MadMaker</a:t>
            </a:r>
            <a:endParaRPr sz="12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 (6 week online STEM course for yr 9-10 students using tech to solve  real world problems) </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bit.ly/madmakerresources </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 </a:t>
            </a:r>
            <a:endParaRPr/>
          </a:p>
          <a:p>
            <a:pPr marL="457200" marR="0" lvl="0" indent="-228600" algn="l" rtl="0">
              <a:lnSpc>
                <a:spcPct val="100000"/>
              </a:lnSpc>
              <a:spcBef>
                <a:spcPts val="0"/>
              </a:spcBef>
              <a:spcAft>
                <a:spcPts val="0"/>
              </a:spcAft>
              <a:buSzPts val="1400"/>
              <a:buNone/>
            </a:pPr>
            <a:r>
              <a:rPr lang="en-US" sz="1200" b="1" i="0" u="none" strike="noStrike" cap="none">
                <a:solidFill>
                  <a:schemeClr val="dk1"/>
                </a:solidFill>
                <a:latin typeface="Calibri"/>
                <a:ea typeface="Calibri"/>
                <a:cs typeface="Calibri"/>
                <a:sym typeface="Calibri"/>
              </a:rPr>
              <a:t>Code.org </a:t>
            </a:r>
            <a:endParaRPr sz="12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(free coding resources, home of Hour of Code) </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bit.ly/createcodeorg</a:t>
            </a:r>
            <a:endParaRPr sz="12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 </a:t>
            </a:r>
            <a:endParaRPr/>
          </a:p>
          <a:p>
            <a:pPr marL="457200" marR="0" lvl="0" indent="-228600" algn="l" rtl="0">
              <a:lnSpc>
                <a:spcPct val="100000"/>
              </a:lnSpc>
              <a:spcBef>
                <a:spcPts val="0"/>
              </a:spcBef>
              <a:spcAft>
                <a:spcPts val="0"/>
              </a:spcAft>
              <a:buSzPts val="1400"/>
              <a:buNone/>
            </a:pPr>
            <a:r>
              <a:rPr lang="en-US" sz="1200" b="1" i="0" u="none" strike="noStrike" cap="none">
                <a:solidFill>
                  <a:schemeClr val="dk1"/>
                </a:solidFill>
                <a:latin typeface="Calibri"/>
                <a:ea typeface="Calibri"/>
                <a:cs typeface="Calibri"/>
                <a:sym typeface="Calibri"/>
              </a:rPr>
              <a:t>MIT App Inventor </a:t>
            </a:r>
            <a:endParaRPr sz="12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(intuitive, visual programming environment allowing everyone  to build fully functional apps for smartphones and tablets</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bit.ly/MITAppInvent</a:t>
            </a:r>
            <a:endParaRPr sz="1200" b="0" i="0"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1493" name="Google Shape;1493;p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9"/>
        <p:cNvGrpSpPr/>
        <p:nvPr/>
      </p:nvGrpSpPr>
      <p:grpSpPr>
        <a:xfrm>
          <a:off x="0" y="0"/>
          <a:ext cx="0" cy="0"/>
          <a:chOff x="0" y="0"/>
          <a:chExt cx="0" cy="0"/>
        </a:xfrm>
      </p:grpSpPr>
      <p:sp>
        <p:nvSpPr>
          <p:cNvPr id="1500" name="Google Shape;1500;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1" name="Google Shape;1501;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02" name="Google Shape;1502;p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5"/>
        <p:cNvGrpSpPr/>
        <p:nvPr/>
      </p:nvGrpSpPr>
      <p:grpSpPr>
        <a:xfrm>
          <a:off x="0" y="0"/>
          <a:ext cx="0" cy="0"/>
          <a:chOff x="0" y="0"/>
          <a:chExt cx="0" cy="0"/>
        </a:xfrm>
      </p:grpSpPr>
      <p:sp>
        <p:nvSpPr>
          <p:cNvPr id="1516" name="Google Shape;1516;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7" name="Google Shape;1517;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0"/>
        <p:cNvGrpSpPr/>
        <p:nvPr/>
      </p:nvGrpSpPr>
      <p:grpSpPr>
        <a:xfrm>
          <a:off x="0" y="0"/>
          <a:ext cx="0" cy="0"/>
          <a:chOff x="0" y="0"/>
          <a:chExt cx="0" cy="0"/>
        </a:xfrm>
      </p:grpSpPr>
      <p:sp>
        <p:nvSpPr>
          <p:cNvPr id="1091" name="Google Shape;1091;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2" name="Google Shape;1092;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https://www.aitsl.edu.au/teach/standards?gclid=Cj0KCQjwrdjnBRDXARIsAEcE5YlPYZiTiVwB6EABgv5MphBsTBtBObeWwGiUMMrGyeupgaRkh68ZEqQaAu7iEALw_wcB</a:t>
            </a:r>
            <a:endParaRPr/>
          </a:p>
        </p:txBody>
      </p:sp>
      <p:sp>
        <p:nvSpPr>
          <p:cNvPr id="1093" name="Google Shape;1093;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2"/>
        <p:cNvGrpSpPr/>
        <p:nvPr/>
      </p:nvGrpSpPr>
      <p:grpSpPr>
        <a:xfrm>
          <a:off x="0" y="0"/>
          <a:ext cx="0" cy="0"/>
          <a:chOff x="0" y="0"/>
          <a:chExt cx="0" cy="0"/>
        </a:xfrm>
      </p:grpSpPr>
      <p:sp>
        <p:nvSpPr>
          <p:cNvPr id="1523" name="Google Shape;1523;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24" name="Google Shape;1524;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9"/>
        <p:cNvGrpSpPr/>
        <p:nvPr/>
      </p:nvGrpSpPr>
      <p:grpSpPr>
        <a:xfrm>
          <a:off x="0" y="0"/>
          <a:ext cx="0" cy="0"/>
          <a:chOff x="0" y="0"/>
          <a:chExt cx="0" cy="0"/>
        </a:xfrm>
      </p:grpSpPr>
      <p:sp>
        <p:nvSpPr>
          <p:cNvPr id="1100" name="Google Shape;1100;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01" name="Google Shape;1101;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2" name="Google Shape;1112;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13" name="Google Shape;1113;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8"/>
        <p:cNvGrpSpPr/>
        <p:nvPr/>
      </p:nvGrpSpPr>
      <p:grpSpPr>
        <a:xfrm>
          <a:off x="0" y="0"/>
          <a:ext cx="0" cy="0"/>
          <a:chOff x="0" y="0"/>
          <a:chExt cx="0" cy="0"/>
        </a:xfrm>
      </p:grpSpPr>
      <p:sp>
        <p:nvSpPr>
          <p:cNvPr id="1119" name="Google Shape;1119;g61251ab603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0" name="Google Shape;1120;g61251ab603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For the Y3-4, Y5-6 note the Producing &amp; Implementing</a:t>
            </a:r>
            <a:endParaRPr/>
          </a:p>
          <a:p>
            <a:pPr marL="0" lvl="0" indent="0" algn="l" rtl="0">
              <a:lnSpc>
                <a:spcPct val="100000"/>
              </a:lnSpc>
              <a:spcBef>
                <a:spcPts val="0"/>
              </a:spcBef>
              <a:spcAft>
                <a:spcPts val="0"/>
              </a:spcAft>
              <a:buSzPts val="1400"/>
              <a:buNone/>
            </a:pPr>
            <a:r>
              <a:rPr lang="en-US"/>
              <a:t>For the Y5-6, note the generating and defining</a:t>
            </a:r>
            <a:endParaRPr/>
          </a:p>
        </p:txBody>
      </p:sp>
      <p:sp>
        <p:nvSpPr>
          <p:cNvPr id="1121" name="Google Shape;1121;g61251ab603_0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0"/>
        <p:cNvGrpSpPr/>
        <p:nvPr/>
      </p:nvGrpSpPr>
      <p:grpSpPr>
        <a:xfrm>
          <a:off x="0" y="0"/>
          <a:ext cx="0" cy="0"/>
          <a:chOff x="0" y="0"/>
          <a:chExt cx="0" cy="0"/>
        </a:xfrm>
      </p:grpSpPr>
      <p:sp>
        <p:nvSpPr>
          <p:cNvPr id="1131" name="Google Shape;1131;g61251ab603_0_5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2" name="Google Shape;1132;g61251ab603_0_5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For the Y3-4, Y5-6 note the Producing &amp; Implementing</a:t>
            </a:r>
            <a:endParaRPr/>
          </a:p>
          <a:p>
            <a:pPr marL="0" lvl="0" indent="0" algn="l" rtl="0">
              <a:lnSpc>
                <a:spcPct val="100000"/>
              </a:lnSpc>
              <a:spcBef>
                <a:spcPts val="0"/>
              </a:spcBef>
              <a:spcAft>
                <a:spcPts val="0"/>
              </a:spcAft>
              <a:buSzPts val="1400"/>
              <a:buNone/>
            </a:pPr>
            <a:r>
              <a:rPr lang="en-US"/>
              <a:t>For the Y5-6, note the generating and defining</a:t>
            </a:r>
            <a:endParaRPr/>
          </a:p>
        </p:txBody>
      </p:sp>
      <p:sp>
        <p:nvSpPr>
          <p:cNvPr id="1133" name="Google Shape;1133;g61251ab603_0_5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3"/>
        <p:cNvGrpSpPr/>
        <p:nvPr/>
      </p:nvGrpSpPr>
      <p:grpSpPr>
        <a:xfrm>
          <a:off x="0" y="0"/>
          <a:ext cx="0" cy="0"/>
          <a:chOff x="0" y="0"/>
          <a:chExt cx="0" cy="0"/>
        </a:xfrm>
      </p:grpSpPr>
      <p:sp>
        <p:nvSpPr>
          <p:cNvPr id="1144" name="Google Shape;1144;p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5" name="Google Shape;1145;p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For the Y3-4, Y5-6 note the Producing &amp; Implementing</a:t>
            </a:r>
            <a:endParaRPr/>
          </a:p>
          <a:p>
            <a:pPr marL="0" lvl="0" indent="0" algn="l" rtl="0">
              <a:lnSpc>
                <a:spcPct val="100000"/>
              </a:lnSpc>
              <a:spcBef>
                <a:spcPts val="0"/>
              </a:spcBef>
              <a:spcAft>
                <a:spcPts val="0"/>
              </a:spcAft>
              <a:buSzPts val="1400"/>
              <a:buNone/>
            </a:pPr>
            <a:r>
              <a:rPr lang="en-US"/>
              <a:t>For the Y5-6, note the generating and defining</a:t>
            </a:r>
            <a:endParaRPr/>
          </a:p>
        </p:txBody>
      </p:sp>
      <p:sp>
        <p:nvSpPr>
          <p:cNvPr id="1146" name="Google Shape;1146;p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p:cSld name="Cover">
    <p:spTree>
      <p:nvGrpSpPr>
        <p:cNvPr id="1" name="Shape 18"/>
        <p:cNvGrpSpPr/>
        <p:nvPr/>
      </p:nvGrpSpPr>
      <p:grpSpPr>
        <a:xfrm>
          <a:off x="0" y="0"/>
          <a:ext cx="0" cy="0"/>
          <a:chOff x="0" y="0"/>
          <a:chExt cx="0" cy="0"/>
        </a:xfrm>
      </p:grpSpPr>
      <p:sp>
        <p:nvSpPr>
          <p:cNvPr id="19" name="Google Shape;19;p36"/>
          <p:cNvSpPr/>
          <p:nvPr/>
        </p:nvSpPr>
        <p:spPr>
          <a:xfrm>
            <a:off x="181428" y="181429"/>
            <a:ext cx="8772072" cy="6504214"/>
          </a:xfrm>
          <a:prstGeom prst="rect">
            <a:avLst/>
          </a:prstGeom>
          <a:solidFill>
            <a:srgbClr val="D6D2C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eorgia"/>
              <a:ea typeface="Georgia"/>
              <a:cs typeface="Georgia"/>
              <a:sym typeface="Georgia"/>
            </a:endParaRPr>
          </a:p>
        </p:txBody>
      </p:sp>
      <p:pic>
        <p:nvPicPr>
          <p:cNvPr id="20" name="Google Shape;20;p36" descr="MAC21_190.5x254_PowerPoint_Images_Cov v2.png"/>
          <p:cNvPicPr preferRelativeResize="0"/>
          <p:nvPr/>
        </p:nvPicPr>
        <p:blipFill rotWithShape="1">
          <a:blip r:embed="rId2">
            <a:alphaModFix/>
          </a:blip>
          <a:srcRect/>
          <a:stretch/>
        </p:blipFill>
        <p:spPr>
          <a:xfrm>
            <a:off x="0" y="2941247"/>
            <a:ext cx="9144000" cy="3925824"/>
          </a:xfrm>
          <a:prstGeom prst="rect">
            <a:avLst/>
          </a:prstGeom>
          <a:noFill/>
          <a:ln>
            <a:noFill/>
          </a:ln>
        </p:spPr>
      </p:pic>
      <p:pic>
        <p:nvPicPr>
          <p:cNvPr id="21" name="Google Shape;21;p36" descr="MQU_MAS_HOR_RGB_LOGO.png"/>
          <p:cNvPicPr preferRelativeResize="0"/>
          <p:nvPr/>
        </p:nvPicPr>
        <p:blipFill rotWithShape="1">
          <a:blip r:embed="rId3">
            <a:alphaModFix/>
          </a:blip>
          <a:srcRect/>
          <a:stretch/>
        </p:blipFill>
        <p:spPr>
          <a:xfrm>
            <a:off x="7066642" y="433616"/>
            <a:ext cx="1595918" cy="477965"/>
          </a:xfrm>
          <a:prstGeom prst="rect">
            <a:avLst/>
          </a:prstGeom>
          <a:noFill/>
          <a:ln>
            <a:noFill/>
          </a:ln>
        </p:spPr>
      </p:pic>
      <p:sp>
        <p:nvSpPr>
          <p:cNvPr id="22" name="Google Shape;22;p36"/>
          <p:cNvSpPr txBox="1">
            <a:spLocks noGrp="1"/>
          </p:cNvSpPr>
          <p:nvPr>
            <p:ph type="body" idx="1"/>
          </p:nvPr>
        </p:nvSpPr>
        <p:spPr>
          <a:xfrm>
            <a:off x="457198" y="1559301"/>
            <a:ext cx="7961087" cy="639762"/>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0"/>
              </a:spcBef>
              <a:spcAft>
                <a:spcPts val="0"/>
              </a:spcAft>
              <a:buClr>
                <a:schemeClr val="dk1"/>
              </a:buClr>
              <a:buSzPts val="3200"/>
              <a:buNone/>
              <a:defRPr sz="3200" b="1">
                <a:latin typeface="Arial"/>
                <a:ea typeface="Arial"/>
                <a:cs typeface="Arial"/>
                <a:sym typeface="Arial"/>
              </a:defRPr>
            </a:lvl1pPr>
            <a:lvl2pPr marL="914400" lvl="1" indent="-228600" algn="l">
              <a:lnSpc>
                <a:spcPct val="100000"/>
              </a:lnSpc>
              <a:spcBef>
                <a:spcPts val="300"/>
              </a:spcBef>
              <a:spcAft>
                <a:spcPts val="0"/>
              </a:spcAft>
              <a:buClr>
                <a:schemeClr val="dk1"/>
              </a:buClr>
              <a:buSzPts val="2000"/>
              <a:buNone/>
              <a:defRPr sz="2000" b="1"/>
            </a:lvl2pPr>
            <a:lvl3pPr marL="1371600" lvl="2" indent="-228600" algn="l">
              <a:lnSpc>
                <a:spcPct val="100000"/>
              </a:lnSpc>
              <a:spcBef>
                <a:spcPts val="300"/>
              </a:spcBef>
              <a:spcAft>
                <a:spcPts val="0"/>
              </a:spcAft>
              <a:buClr>
                <a:schemeClr val="dk1"/>
              </a:buClr>
              <a:buSzPts val="1800"/>
              <a:buNone/>
              <a:defRPr sz="1800" b="1"/>
            </a:lvl3pPr>
            <a:lvl4pPr marL="1828800" lvl="3" indent="-228600" algn="l">
              <a:lnSpc>
                <a:spcPct val="100000"/>
              </a:lnSpc>
              <a:spcBef>
                <a:spcPts val="300"/>
              </a:spcBef>
              <a:spcAft>
                <a:spcPts val="0"/>
              </a:spcAft>
              <a:buClr>
                <a:schemeClr val="dk1"/>
              </a:buClr>
              <a:buSzPts val="1600"/>
              <a:buNone/>
              <a:defRPr sz="1600" b="1"/>
            </a:lvl4pPr>
            <a:lvl5pPr marL="2286000" lvl="4" indent="-228600" algn="l">
              <a:lnSpc>
                <a:spcPct val="100000"/>
              </a:lnSpc>
              <a:spcBef>
                <a:spcPts val="30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23" name="Google Shape;23;p36"/>
          <p:cNvSpPr txBox="1">
            <a:spLocks noGrp="1"/>
          </p:cNvSpPr>
          <p:nvPr>
            <p:ph type="body" idx="2"/>
          </p:nvPr>
        </p:nvSpPr>
        <p:spPr>
          <a:xfrm>
            <a:off x="457198" y="2155974"/>
            <a:ext cx="7961087" cy="496816"/>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rgbClr val="611723"/>
              </a:buClr>
              <a:buSzPts val="1800"/>
              <a:buNone/>
              <a:defRPr sz="1800" b="0" cap="none">
                <a:solidFill>
                  <a:srgbClr val="611723"/>
                </a:solidFill>
                <a:latin typeface="Arial"/>
                <a:ea typeface="Arial"/>
                <a:cs typeface="Arial"/>
                <a:sym typeface="Arial"/>
              </a:defRPr>
            </a:lvl1pPr>
            <a:lvl2pPr marL="914400" lvl="1" indent="-228600" algn="l">
              <a:lnSpc>
                <a:spcPct val="100000"/>
              </a:lnSpc>
              <a:spcBef>
                <a:spcPts val="300"/>
              </a:spcBef>
              <a:spcAft>
                <a:spcPts val="0"/>
              </a:spcAft>
              <a:buClr>
                <a:schemeClr val="dk1"/>
              </a:buClr>
              <a:buSzPts val="2000"/>
              <a:buNone/>
              <a:defRPr sz="2000" b="1"/>
            </a:lvl2pPr>
            <a:lvl3pPr marL="1371600" lvl="2" indent="-228600" algn="l">
              <a:lnSpc>
                <a:spcPct val="100000"/>
              </a:lnSpc>
              <a:spcBef>
                <a:spcPts val="300"/>
              </a:spcBef>
              <a:spcAft>
                <a:spcPts val="0"/>
              </a:spcAft>
              <a:buClr>
                <a:schemeClr val="dk1"/>
              </a:buClr>
              <a:buSzPts val="1800"/>
              <a:buNone/>
              <a:defRPr sz="1800" b="1"/>
            </a:lvl3pPr>
            <a:lvl4pPr marL="1828800" lvl="3" indent="-228600" algn="l">
              <a:lnSpc>
                <a:spcPct val="100000"/>
              </a:lnSpc>
              <a:spcBef>
                <a:spcPts val="300"/>
              </a:spcBef>
              <a:spcAft>
                <a:spcPts val="0"/>
              </a:spcAft>
              <a:buClr>
                <a:schemeClr val="dk1"/>
              </a:buClr>
              <a:buSzPts val="1600"/>
              <a:buNone/>
              <a:defRPr sz="1600" b="1"/>
            </a:lvl4pPr>
            <a:lvl5pPr marL="2286000" lvl="4" indent="-228600" algn="l">
              <a:lnSpc>
                <a:spcPct val="100000"/>
              </a:lnSpc>
              <a:spcBef>
                <a:spcPts val="30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24" name="Google Shape;24;p36"/>
          <p:cNvSpPr txBox="1">
            <a:spLocks noGrp="1"/>
          </p:cNvSpPr>
          <p:nvPr>
            <p:ph type="body" idx="3"/>
          </p:nvPr>
        </p:nvSpPr>
        <p:spPr>
          <a:xfrm>
            <a:off x="457199" y="2754276"/>
            <a:ext cx="4631871" cy="27558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chemeClr val="dk1"/>
              </a:buClr>
              <a:buSzPts val="1100"/>
              <a:buNone/>
              <a:defRPr sz="1100" b="0">
                <a:solidFill>
                  <a:schemeClr val="dk1"/>
                </a:solidFill>
                <a:latin typeface="Arial"/>
                <a:ea typeface="Arial"/>
                <a:cs typeface="Arial"/>
                <a:sym typeface="Arial"/>
              </a:defRPr>
            </a:lvl1pPr>
            <a:lvl2pPr marL="914400" lvl="1" indent="-228600" algn="l">
              <a:lnSpc>
                <a:spcPct val="100000"/>
              </a:lnSpc>
              <a:spcBef>
                <a:spcPts val="300"/>
              </a:spcBef>
              <a:spcAft>
                <a:spcPts val="0"/>
              </a:spcAft>
              <a:buClr>
                <a:schemeClr val="dk1"/>
              </a:buClr>
              <a:buSzPts val="2000"/>
              <a:buNone/>
              <a:defRPr sz="2000" b="1"/>
            </a:lvl2pPr>
            <a:lvl3pPr marL="1371600" lvl="2" indent="-228600" algn="l">
              <a:lnSpc>
                <a:spcPct val="100000"/>
              </a:lnSpc>
              <a:spcBef>
                <a:spcPts val="300"/>
              </a:spcBef>
              <a:spcAft>
                <a:spcPts val="0"/>
              </a:spcAft>
              <a:buClr>
                <a:schemeClr val="dk1"/>
              </a:buClr>
              <a:buSzPts val="1800"/>
              <a:buNone/>
              <a:defRPr sz="1800" b="1"/>
            </a:lvl3pPr>
            <a:lvl4pPr marL="1828800" lvl="3" indent="-228600" algn="l">
              <a:lnSpc>
                <a:spcPct val="100000"/>
              </a:lnSpc>
              <a:spcBef>
                <a:spcPts val="300"/>
              </a:spcBef>
              <a:spcAft>
                <a:spcPts val="0"/>
              </a:spcAft>
              <a:buClr>
                <a:schemeClr val="dk1"/>
              </a:buClr>
              <a:buSzPts val="1600"/>
              <a:buNone/>
              <a:defRPr sz="1600" b="1"/>
            </a:lvl4pPr>
            <a:lvl5pPr marL="2286000" lvl="4" indent="-228600" algn="l">
              <a:lnSpc>
                <a:spcPct val="100000"/>
              </a:lnSpc>
              <a:spcBef>
                <a:spcPts val="30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3 Column Layout">
  <p:cSld name="3 Column Layout">
    <p:spTree>
      <p:nvGrpSpPr>
        <p:cNvPr id="1" name="Shape 72"/>
        <p:cNvGrpSpPr/>
        <p:nvPr/>
      </p:nvGrpSpPr>
      <p:grpSpPr>
        <a:xfrm>
          <a:off x="0" y="0"/>
          <a:ext cx="0" cy="0"/>
          <a:chOff x="0" y="0"/>
          <a:chExt cx="0" cy="0"/>
        </a:xfrm>
      </p:grpSpPr>
      <p:sp>
        <p:nvSpPr>
          <p:cNvPr id="73" name="Google Shape;73;p45"/>
          <p:cNvSpPr txBox="1">
            <a:spLocks noGrp="1"/>
          </p:cNvSpPr>
          <p:nvPr>
            <p:ph type="title"/>
          </p:nvPr>
        </p:nvSpPr>
        <p:spPr>
          <a:xfrm>
            <a:off x="457200" y="274639"/>
            <a:ext cx="8229600" cy="6446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32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4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75" name="Google Shape;75;p4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9pPr>
          </a:lstStyle>
          <a:p>
            <a:endParaRPr/>
          </a:p>
        </p:txBody>
      </p:sp>
      <p:sp>
        <p:nvSpPr>
          <p:cNvPr id="76" name="Google Shape;76;p45"/>
          <p:cNvSpPr txBox="1">
            <a:spLocks noGrp="1"/>
          </p:cNvSpPr>
          <p:nvPr>
            <p:ph type="body" idx="1"/>
          </p:nvPr>
        </p:nvSpPr>
        <p:spPr>
          <a:xfrm>
            <a:off x="460072" y="846666"/>
            <a:ext cx="6397928" cy="532191"/>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chemeClr val="dk2"/>
              </a:buClr>
              <a:buSzPts val="1800"/>
              <a:buFont typeface="Arial"/>
              <a:buNone/>
              <a:defRPr sz="1800" cap="none">
                <a:solidFill>
                  <a:schemeClr val="dk2"/>
                </a:solidFill>
                <a:latin typeface="Arial"/>
                <a:ea typeface="Arial"/>
                <a:cs typeface="Arial"/>
                <a:sym typeface="Arial"/>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7" name="Google Shape;77;p45"/>
          <p:cNvSpPr txBox="1">
            <a:spLocks noGrp="1"/>
          </p:cNvSpPr>
          <p:nvPr>
            <p:ph type="body" idx="2"/>
          </p:nvPr>
        </p:nvSpPr>
        <p:spPr>
          <a:xfrm>
            <a:off x="445641" y="1728979"/>
            <a:ext cx="8266559" cy="4519421"/>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amp; Lext Layout">
  <p:cSld name="Picture &amp; Lext Layout">
    <p:spTree>
      <p:nvGrpSpPr>
        <p:cNvPr id="1" name="Shape 78"/>
        <p:cNvGrpSpPr/>
        <p:nvPr/>
      </p:nvGrpSpPr>
      <p:grpSpPr>
        <a:xfrm>
          <a:off x="0" y="0"/>
          <a:ext cx="0" cy="0"/>
          <a:chOff x="0" y="0"/>
          <a:chExt cx="0" cy="0"/>
        </a:xfrm>
      </p:grpSpPr>
      <p:sp>
        <p:nvSpPr>
          <p:cNvPr id="79" name="Google Shape;79;p46"/>
          <p:cNvSpPr txBox="1">
            <a:spLocks noGrp="1"/>
          </p:cNvSpPr>
          <p:nvPr>
            <p:ph type="title"/>
          </p:nvPr>
        </p:nvSpPr>
        <p:spPr>
          <a:xfrm>
            <a:off x="457200" y="274639"/>
            <a:ext cx="8229600" cy="6446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32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4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81" name="Google Shape;81;p4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9pPr>
          </a:lstStyle>
          <a:p>
            <a:endParaRPr/>
          </a:p>
        </p:txBody>
      </p:sp>
      <p:sp>
        <p:nvSpPr>
          <p:cNvPr id="82" name="Google Shape;82;p46"/>
          <p:cNvSpPr txBox="1">
            <a:spLocks noGrp="1"/>
          </p:cNvSpPr>
          <p:nvPr>
            <p:ph type="body" idx="1"/>
          </p:nvPr>
        </p:nvSpPr>
        <p:spPr>
          <a:xfrm>
            <a:off x="4051300" y="1728979"/>
            <a:ext cx="4660900" cy="4519421"/>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3" name="Google Shape;83;p46"/>
          <p:cNvSpPr>
            <a:spLocks noGrp="1"/>
          </p:cNvSpPr>
          <p:nvPr>
            <p:ph type="pic" idx="2"/>
          </p:nvPr>
        </p:nvSpPr>
        <p:spPr>
          <a:xfrm>
            <a:off x="562126" y="1753552"/>
            <a:ext cx="3095474" cy="2691447"/>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84" name="Google Shape;84;p46"/>
          <p:cNvSpPr txBox="1">
            <a:spLocks noGrp="1"/>
          </p:cNvSpPr>
          <p:nvPr>
            <p:ph type="body" idx="3"/>
          </p:nvPr>
        </p:nvSpPr>
        <p:spPr>
          <a:xfrm>
            <a:off x="460072" y="846666"/>
            <a:ext cx="6397928" cy="532191"/>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chemeClr val="dk2"/>
              </a:buClr>
              <a:buSzPts val="1800"/>
              <a:buFont typeface="Arial"/>
              <a:buNone/>
              <a:defRPr sz="1800" cap="none">
                <a:solidFill>
                  <a:schemeClr val="dk2"/>
                </a:solidFill>
                <a:latin typeface="Arial"/>
                <a:ea typeface="Arial"/>
                <a:cs typeface="Arial"/>
                <a:sym typeface="Arial"/>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ture &amp; Caption">
  <p:cSld name="Picture &amp; Caption">
    <p:spTree>
      <p:nvGrpSpPr>
        <p:cNvPr id="1" name="Shape 85"/>
        <p:cNvGrpSpPr/>
        <p:nvPr/>
      </p:nvGrpSpPr>
      <p:grpSpPr>
        <a:xfrm>
          <a:off x="0" y="0"/>
          <a:ext cx="0" cy="0"/>
          <a:chOff x="0" y="0"/>
          <a:chExt cx="0" cy="0"/>
        </a:xfrm>
      </p:grpSpPr>
      <p:sp>
        <p:nvSpPr>
          <p:cNvPr id="86" name="Google Shape;86;p47"/>
          <p:cNvSpPr txBox="1">
            <a:spLocks noGrp="1"/>
          </p:cNvSpPr>
          <p:nvPr>
            <p:ph type="title"/>
          </p:nvPr>
        </p:nvSpPr>
        <p:spPr>
          <a:xfrm>
            <a:off x="457200" y="274639"/>
            <a:ext cx="8229600" cy="6446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32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4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88" name="Google Shape;88;p4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9pPr>
          </a:lstStyle>
          <a:p>
            <a:endParaRPr/>
          </a:p>
        </p:txBody>
      </p:sp>
      <p:sp>
        <p:nvSpPr>
          <p:cNvPr id="89" name="Google Shape;89;p47"/>
          <p:cNvSpPr>
            <a:spLocks noGrp="1"/>
          </p:cNvSpPr>
          <p:nvPr>
            <p:ph type="pic" idx="2"/>
          </p:nvPr>
        </p:nvSpPr>
        <p:spPr>
          <a:xfrm>
            <a:off x="803426" y="1753552"/>
            <a:ext cx="7451574" cy="3897948"/>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90" name="Google Shape;90;p47"/>
          <p:cNvSpPr txBox="1">
            <a:spLocks noGrp="1"/>
          </p:cNvSpPr>
          <p:nvPr>
            <p:ph type="body" idx="1"/>
          </p:nvPr>
        </p:nvSpPr>
        <p:spPr>
          <a:xfrm>
            <a:off x="460072" y="846666"/>
            <a:ext cx="6397928" cy="532191"/>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chemeClr val="dk2"/>
              </a:buClr>
              <a:buSzPts val="1800"/>
              <a:buFont typeface="Arial"/>
              <a:buNone/>
              <a:defRPr sz="1800" cap="none">
                <a:solidFill>
                  <a:schemeClr val="dk2"/>
                </a:solidFill>
                <a:latin typeface="Arial"/>
                <a:ea typeface="Arial"/>
                <a:cs typeface="Arial"/>
                <a:sym typeface="Arial"/>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1" name="Google Shape;91;p47"/>
          <p:cNvSpPr txBox="1">
            <a:spLocks noGrp="1"/>
          </p:cNvSpPr>
          <p:nvPr>
            <p:ph type="body" idx="3"/>
          </p:nvPr>
        </p:nvSpPr>
        <p:spPr>
          <a:xfrm>
            <a:off x="802972" y="5685367"/>
            <a:ext cx="6397928" cy="309033"/>
          </a:xfrm>
          <a:prstGeom prst="rect">
            <a:avLst/>
          </a:prstGeom>
          <a:noFill/>
          <a:ln>
            <a:noFill/>
          </a:ln>
        </p:spPr>
        <p:txBody>
          <a:bodyPr spcFirstLastPara="1" wrap="square" lIns="91425" tIns="0" rIns="91425" bIns="45700" anchor="t" anchorCtr="0">
            <a:noAutofit/>
          </a:bodyPr>
          <a:lstStyle>
            <a:lvl1pPr marL="457200" lvl="0" indent="-228600" algn="l">
              <a:lnSpc>
                <a:spcPct val="100000"/>
              </a:lnSpc>
              <a:spcBef>
                <a:spcPts val="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2" name="Google Shape;92;p47"/>
          <p:cNvSpPr txBox="1">
            <a:spLocks noGrp="1"/>
          </p:cNvSpPr>
          <p:nvPr>
            <p:ph type="body" idx="4"/>
          </p:nvPr>
        </p:nvSpPr>
        <p:spPr>
          <a:xfrm>
            <a:off x="802972" y="6000080"/>
            <a:ext cx="6397928" cy="324520"/>
          </a:xfrm>
          <a:prstGeom prst="rect">
            <a:avLst/>
          </a:prstGeom>
          <a:noFill/>
          <a:ln>
            <a:noFill/>
          </a:ln>
        </p:spPr>
        <p:txBody>
          <a:bodyPr spcFirstLastPara="1" wrap="square" lIns="91425" tIns="0" rIns="91425" bIns="45700" anchor="t" anchorCtr="0">
            <a:normAutofit/>
          </a:bodyPr>
          <a:lstStyle>
            <a:lvl1pPr marL="457200" lvl="0" indent="-228600" algn="l">
              <a:lnSpc>
                <a:spcPct val="100000"/>
              </a:lnSpc>
              <a:spcBef>
                <a:spcPts val="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mparison Layout">
  <p:cSld name="Comparison Layout">
    <p:spTree>
      <p:nvGrpSpPr>
        <p:cNvPr id="1" name="Shape 93"/>
        <p:cNvGrpSpPr/>
        <p:nvPr/>
      </p:nvGrpSpPr>
      <p:grpSpPr>
        <a:xfrm>
          <a:off x="0" y="0"/>
          <a:ext cx="0" cy="0"/>
          <a:chOff x="0" y="0"/>
          <a:chExt cx="0" cy="0"/>
        </a:xfrm>
      </p:grpSpPr>
      <p:sp>
        <p:nvSpPr>
          <p:cNvPr id="94" name="Google Shape;94;p48"/>
          <p:cNvSpPr txBox="1">
            <a:spLocks noGrp="1"/>
          </p:cNvSpPr>
          <p:nvPr>
            <p:ph type="title"/>
          </p:nvPr>
        </p:nvSpPr>
        <p:spPr>
          <a:xfrm>
            <a:off x="457200" y="274639"/>
            <a:ext cx="8229600" cy="6446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32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4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96" name="Google Shape;96;p4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9pPr>
          </a:lstStyle>
          <a:p>
            <a:endParaRPr/>
          </a:p>
        </p:txBody>
      </p:sp>
      <p:sp>
        <p:nvSpPr>
          <p:cNvPr id="97" name="Google Shape;97;p48"/>
          <p:cNvSpPr>
            <a:spLocks noGrp="1"/>
          </p:cNvSpPr>
          <p:nvPr>
            <p:ph type="pic" idx="2"/>
          </p:nvPr>
        </p:nvSpPr>
        <p:spPr>
          <a:xfrm>
            <a:off x="739926" y="1613852"/>
            <a:ext cx="2574774" cy="1929448"/>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98" name="Google Shape;98;p48"/>
          <p:cNvSpPr txBox="1">
            <a:spLocks noGrp="1"/>
          </p:cNvSpPr>
          <p:nvPr>
            <p:ph type="body" idx="1"/>
          </p:nvPr>
        </p:nvSpPr>
        <p:spPr>
          <a:xfrm>
            <a:off x="736600" y="3619500"/>
            <a:ext cx="3568700" cy="24384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9" name="Google Shape;99;p48"/>
          <p:cNvSpPr>
            <a:spLocks noGrp="1"/>
          </p:cNvSpPr>
          <p:nvPr>
            <p:ph type="pic" idx="3"/>
          </p:nvPr>
        </p:nvSpPr>
        <p:spPr>
          <a:xfrm>
            <a:off x="4820942" y="1613852"/>
            <a:ext cx="2574774" cy="1929448"/>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100" name="Google Shape;100;p48"/>
          <p:cNvSpPr txBox="1">
            <a:spLocks noGrp="1"/>
          </p:cNvSpPr>
          <p:nvPr>
            <p:ph type="body" idx="4"/>
          </p:nvPr>
        </p:nvSpPr>
        <p:spPr>
          <a:xfrm>
            <a:off x="4817616" y="3619500"/>
            <a:ext cx="3568700" cy="24384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01" name="Google Shape;101;p48"/>
          <p:cNvSpPr txBox="1">
            <a:spLocks noGrp="1"/>
          </p:cNvSpPr>
          <p:nvPr>
            <p:ph type="body" idx="5"/>
          </p:nvPr>
        </p:nvSpPr>
        <p:spPr>
          <a:xfrm>
            <a:off x="460072" y="846666"/>
            <a:ext cx="6397928" cy="532191"/>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chemeClr val="dk2"/>
              </a:buClr>
              <a:buSzPts val="1800"/>
              <a:buFont typeface="Arial"/>
              <a:buNone/>
              <a:defRPr sz="1800" cap="none">
                <a:solidFill>
                  <a:schemeClr val="dk2"/>
                </a:solidFill>
                <a:latin typeface="Arial"/>
                <a:ea typeface="Arial"/>
                <a:cs typeface="Arial"/>
                <a:sym typeface="Arial"/>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102"/>
        <p:cNvGrpSpPr/>
        <p:nvPr/>
      </p:nvGrpSpPr>
      <p:grpSpPr>
        <a:xfrm>
          <a:off x="0" y="0"/>
          <a:ext cx="0" cy="0"/>
          <a:chOff x="0" y="0"/>
          <a:chExt cx="0" cy="0"/>
        </a:xfrm>
      </p:grpSpPr>
      <p:sp>
        <p:nvSpPr>
          <p:cNvPr id="103" name="Google Shape;103;p49"/>
          <p:cNvSpPr txBox="1">
            <a:spLocks noGrp="1"/>
          </p:cNvSpPr>
          <p:nvPr>
            <p:ph type="title"/>
          </p:nvPr>
        </p:nvSpPr>
        <p:spPr>
          <a:xfrm>
            <a:off x="457200" y="274639"/>
            <a:ext cx="8229600" cy="6446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32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4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05" name="Google Shape;105;p4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9pPr>
          </a:lstStyle>
          <a:p>
            <a:endParaRPr/>
          </a:p>
        </p:txBody>
      </p:sp>
      <p:sp>
        <p:nvSpPr>
          <p:cNvPr id="106" name="Google Shape;106;p49"/>
          <p:cNvSpPr txBox="1">
            <a:spLocks noGrp="1"/>
          </p:cNvSpPr>
          <p:nvPr>
            <p:ph type="body" idx="1"/>
          </p:nvPr>
        </p:nvSpPr>
        <p:spPr>
          <a:xfrm>
            <a:off x="3575050" y="1574800"/>
            <a:ext cx="5111750" cy="45513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chemeClr val="dk1"/>
              </a:buClr>
              <a:buSzPts val="2400"/>
              <a:buFont typeface="Arial"/>
              <a:buNone/>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07" name="Google Shape;107;p49"/>
          <p:cNvSpPr txBox="1">
            <a:spLocks noGrp="1"/>
          </p:cNvSpPr>
          <p:nvPr>
            <p:ph type="body" idx="2"/>
          </p:nvPr>
        </p:nvSpPr>
        <p:spPr>
          <a:xfrm>
            <a:off x="457200" y="1574800"/>
            <a:ext cx="3008313" cy="45513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08" name="Google Shape;108;p49"/>
          <p:cNvSpPr txBox="1">
            <a:spLocks noGrp="1"/>
          </p:cNvSpPr>
          <p:nvPr>
            <p:ph type="body" idx="3"/>
          </p:nvPr>
        </p:nvSpPr>
        <p:spPr>
          <a:xfrm>
            <a:off x="460072" y="846666"/>
            <a:ext cx="6397928" cy="532191"/>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chemeClr val="dk2"/>
              </a:buClr>
              <a:buSzPts val="1800"/>
              <a:buFont typeface="Arial"/>
              <a:buNone/>
              <a:defRPr sz="1800" cap="none">
                <a:solidFill>
                  <a:schemeClr val="dk2"/>
                </a:solidFill>
                <a:latin typeface="Arial"/>
                <a:ea typeface="Arial"/>
                <a:cs typeface="Arial"/>
                <a:sym typeface="Arial"/>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Layout">
  <p:cSld name="Blank Layout">
    <p:spTree>
      <p:nvGrpSpPr>
        <p:cNvPr id="1" name="Shape 109"/>
        <p:cNvGrpSpPr/>
        <p:nvPr/>
      </p:nvGrpSpPr>
      <p:grpSpPr>
        <a:xfrm>
          <a:off x="0" y="0"/>
          <a:ext cx="0" cy="0"/>
          <a:chOff x="0" y="0"/>
          <a:chExt cx="0" cy="0"/>
        </a:xfrm>
      </p:grpSpPr>
      <p:sp>
        <p:nvSpPr>
          <p:cNvPr id="110" name="Google Shape;110;p50"/>
          <p:cNvSpPr txBox="1">
            <a:spLocks noGrp="1"/>
          </p:cNvSpPr>
          <p:nvPr>
            <p:ph type="title"/>
          </p:nvPr>
        </p:nvSpPr>
        <p:spPr>
          <a:xfrm>
            <a:off x="457200" y="274639"/>
            <a:ext cx="8229600" cy="6446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32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5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12" name="Google Shape;112;p5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9pPr>
          </a:lstStyle>
          <a:p>
            <a:endParaRPr/>
          </a:p>
        </p:txBody>
      </p:sp>
      <p:sp>
        <p:nvSpPr>
          <p:cNvPr id="113" name="Google Shape;113;p50"/>
          <p:cNvSpPr txBox="1">
            <a:spLocks noGrp="1"/>
          </p:cNvSpPr>
          <p:nvPr>
            <p:ph type="body" idx="1"/>
          </p:nvPr>
        </p:nvSpPr>
        <p:spPr>
          <a:xfrm>
            <a:off x="460072" y="846666"/>
            <a:ext cx="6397928" cy="532191"/>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chemeClr val="dk2"/>
              </a:buClr>
              <a:buSzPts val="1800"/>
              <a:buFont typeface="Arial"/>
              <a:buNone/>
              <a:defRPr sz="1800" cap="none">
                <a:solidFill>
                  <a:schemeClr val="dk2"/>
                </a:solidFill>
                <a:latin typeface="Arial"/>
                <a:ea typeface="Arial"/>
                <a:cs typeface="Arial"/>
                <a:sym typeface="Arial"/>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4 Column Picture Text Layout">
  <p:cSld name="4 Column Picture Text Layout">
    <p:spTree>
      <p:nvGrpSpPr>
        <p:cNvPr id="1" name="Shape 114"/>
        <p:cNvGrpSpPr/>
        <p:nvPr/>
      </p:nvGrpSpPr>
      <p:grpSpPr>
        <a:xfrm>
          <a:off x="0" y="0"/>
          <a:ext cx="0" cy="0"/>
          <a:chOff x="0" y="0"/>
          <a:chExt cx="0" cy="0"/>
        </a:xfrm>
      </p:grpSpPr>
      <p:sp>
        <p:nvSpPr>
          <p:cNvPr id="115" name="Google Shape;115;p51"/>
          <p:cNvSpPr txBox="1">
            <a:spLocks noGrp="1"/>
          </p:cNvSpPr>
          <p:nvPr>
            <p:ph type="title"/>
          </p:nvPr>
        </p:nvSpPr>
        <p:spPr>
          <a:xfrm>
            <a:off x="457200" y="274639"/>
            <a:ext cx="8229600" cy="6446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32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p5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17" name="Google Shape;117;p5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9pPr>
          </a:lstStyle>
          <a:p>
            <a:endParaRPr/>
          </a:p>
        </p:txBody>
      </p:sp>
      <p:sp>
        <p:nvSpPr>
          <p:cNvPr id="118" name="Google Shape;118;p51"/>
          <p:cNvSpPr txBox="1">
            <a:spLocks noGrp="1"/>
          </p:cNvSpPr>
          <p:nvPr>
            <p:ph type="body" idx="1"/>
          </p:nvPr>
        </p:nvSpPr>
        <p:spPr>
          <a:xfrm>
            <a:off x="460072" y="846666"/>
            <a:ext cx="6397928" cy="532191"/>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chemeClr val="dk2"/>
              </a:buClr>
              <a:buSzPts val="1800"/>
              <a:buFont typeface="Arial"/>
              <a:buNone/>
              <a:defRPr sz="1800" cap="none">
                <a:solidFill>
                  <a:schemeClr val="dk2"/>
                </a:solidFill>
                <a:latin typeface="Arial"/>
                <a:ea typeface="Arial"/>
                <a:cs typeface="Arial"/>
                <a:sym typeface="Arial"/>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19" name="Google Shape;119;p51"/>
          <p:cNvSpPr txBox="1">
            <a:spLocks noGrp="1"/>
          </p:cNvSpPr>
          <p:nvPr>
            <p:ph type="body" idx="2"/>
          </p:nvPr>
        </p:nvSpPr>
        <p:spPr>
          <a:xfrm>
            <a:off x="445641" y="2465579"/>
            <a:ext cx="1827129" cy="1437047"/>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20" name="Google Shape;120;p51"/>
          <p:cNvSpPr txBox="1">
            <a:spLocks noGrp="1"/>
          </p:cNvSpPr>
          <p:nvPr>
            <p:ph type="body" idx="3"/>
          </p:nvPr>
        </p:nvSpPr>
        <p:spPr>
          <a:xfrm>
            <a:off x="2559483" y="2465579"/>
            <a:ext cx="1827129" cy="1437047"/>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21" name="Google Shape;121;p51"/>
          <p:cNvSpPr txBox="1">
            <a:spLocks noGrp="1"/>
          </p:cNvSpPr>
          <p:nvPr>
            <p:ph type="body" idx="4"/>
          </p:nvPr>
        </p:nvSpPr>
        <p:spPr>
          <a:xfrm>
            <a:off x="4651907" y="2465579"/>
            <a:ext cx="1827129" cy="1437047"/>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22" name="Google Shape;122;p51"/>
          <p:cNvSpPr txBox="1">
            <a:spLocks noGrp="1"/>
          </p:cNvSpPr>
          <p:nvPr>
            <p:ph type="body" idx="5"/>
          </p:nvPr>
        </p:nvSpPr>
        <p:spPr>
          <a:xfrm>
            <a:off x="6741908" y="2465579"/>
            <a:ext cx="1827129" cy="1437047"/>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23" name="Google Shape;123;p51"/>
          <p:cNvSpPr txBox="1">
            <a:spLocks noGrp="1"/>
          </p:cNvSpPr>
          <p:nvPr>
            <p:ph type="body" idx="6"/>
          </p:nvPr>
        </p:nvSpPr>
        <p:spPr>
          <a:xfrm>
            <a:off x="445641" y="4774168"/>
            <a:ext cx="1827129" cy="1437047"/>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24" name="Google Shape;124;p51"/>
          <p:cNvSpPr txBox="1">
            <a:spLocks noGrp="1"/>
          </p:cNvSpPr>
          <p:nvPr>
            <p:ph type="body" idx="7"/>
          </p:nvPr>
        </p:nvSpPr>
        <p:spPr>
          <a:xfrm>
            <a:off x="2559483" y="4774168"/>
            <a:ext cx="1827129" cy="1437047"/>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25" name="Google Shape;125;p51"/>
          <p:cNvSpPr txBox="1">
            <a:spLocks noGrp="1"/>
          </p:cNvSpPr>
          <p:nvPr>
            <p:ph type="body" idx="8"/>
          </p:nvPr>
        </p:nvSpPr>
        <p:spPr>
          <a:xfrm>
            <a:off x="4664607" y="4774168"/>
            <a:ext cx="1827129" cy="1437047"/>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26" name="Google Shape;126;p51"/>
          <p:cNvSpPr txBox="1">
            <a:spLocks noGrp="1"/>
          </p:cNvSpPr>
          <p:nvPr>
            <p:ph type="body" idx="9"/>
          </p:nvPr>
        </p:nvSpPr>
        <p:spPr>
          <a:xfrm>
            <a:off x="6752963" y="4774168"/>
            <a:ext cx="1827129" cy="1437047"/>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27" name="Google Shape;127;p51"/>
          <p:cNvSpPr txBox="1">
            <a:spLocks noGrp="1"/>
          </p:cNvSpPr>
          <p:nvPr>
            <p:ph type="body" idx="13"/>
          </p:nvPr>
        </p:nvSpPr>
        <p:spPr>
          <a:xfrm>
            <a:off x="445641" y="1650008"/>
            <a:ext cx="1129159" cy="801091"/>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1"/>
              </a:buClr>
              <a:buSzPts val="1400"/>
              <a:buFont typeface="Arial"/>
              <a:buNone/>
              <a:defRPr sz="1400" b="0" cap="none"/>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28" name="Google Shape;128;p51"/>
          <p:cNvSpPr txBox="1">
            <a:spLocks noGrp="1"/>
          </p:cNvSpPr>
          <p:nvPr>
            <p:ph type="body" idx="14"/>
          </p:nvPr>
        </p:nvSpPr>
        <p:spPr>
          <a:xfrm>
            <a:off x="2555776" y="1650008"/>
            <a:ext cx="1129159" cy="801091"/>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1"/>
              </a:buClr>
              <a:buSzPts val="1400"/>
              <a:buFont typeface="Arial"/>
              <a:buNone/>
              <a:defRPr sz="1400" b="0" cap="none"/>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29" name="Google Shape;129;p51"/>
          <p:cNvSpPr txBox="1">
            <a:spLocks noGrp="1"/>
          </p:cNvSpPr>
          <p:nvPr>
            <p:ph type="body" idx="15"/>
          </p:nvPr>
        </p:nvSpPr>
        <p:spPr>
          <a:xfrm>
            <a:off x="4644008" y="1650008"/>
            <a:ext cx="1129159" cy="801091"/>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1"/>
              </a:buClr>
              <a:buSzPts val="1400"/>
              <a:buFont typeface="Arial"/>
              <a:buNone/>
              <a:defRPr sz="1400" b="0" cap="none"/>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30" name="Google Shape;130;p51"/>
          <p:cNvSpPr txBox="1">
            <a:spLocks noGrp="1"/>
          </p:cNvSpPr>
          <p:nvPr>
            <p:ph type="body" idx="16"/>
          </p:nvPr>
        </p:nvSpPr>
        <p:spPr>
          <a:xfrm>
            <a:off x="6804248" y="1650008"/>
            <a:ext cx="1129159" cy="801091"/>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1"/>
              </a:buClr>
              <a:buSzPts val="1400"/>
              <a:buFont typeface="Arial"/>
              <a:buNone/>
              <a:defRPr sz="1400" b="0" cap="none"/>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31" name="Google Shape;131;p51"/>
          <p:cNvSpPr txBox="1">
            <a:spLocks noGrp="1"/>
          </p:cNvSpPr>
          <p:nvPr>
            <p:ph type="body" idx="17"/>
          </p:nvPr>
        </p:nvSpPr>
        <p:spPr>
          <a:xfrm>
            <a:off x="445641" y="3979664"/>
            <a:ext cx="1129159" cy="801091"/>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1"/>
              </a:buClr>
              <a:buSzPts val="1400"/>
              <a:buFont typeface="Arial"/>
              <a:buNone/>
              <a:defRPr sz="1400" b="0" cap="none"/>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32" name="Google Shape;132;p51"/>
          <p:cNvSpPr txBox="1">
            <a:spLocks noGrp="1"/>
          </p:cNvSpPr>
          <p:nvPr>
            <p:ph type="body" idx="18"/>
          </p:nvPr>
        </p:nvSpPr>
        <p:spPr>
          <a:xfrm>
            <a:off x="2555776" y="3979664"/>
            <a:ext cx="1129159" cy="801091"/>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1"/>
              </a:buClr>
              <a:buSzPts val="1400"/>
              <a:buFont typeface="Arial"/>
              <a:buNone/>
              <a:defRPr sz="1400" b="0" cap="none"/>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33" name="Google Shape;133;p51"/>
          <p:cNvSpPr txBox="1">
            <a:spLocks noGrp="1"/>
          </p:cNvSpPr>
          <p:nvPr>
            <p:ph type="body" idx="19"/>
          </p:nvPr>
        </p:nvSpPr>
        <p:spPr>
          <a:xfrm>
            <a:off x="4644008" y="3979664"/>
            <a:ext cx="1129159" cy="801091"/>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1"/>
              </a:buClr>
              <a:buSzPts val="1400"/>
              <a:buFont typeface="Arial"/>
              <a:buNone/>
              <a:defRPr sz="1400" b="0" cap="none"/>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34" name="Google Shape;134;p51"/>
          <p:cNvSpPr txBox="1">
            <a:spLocks noGrp="1"/>
          </p:cNvSpPr>
          <p:nvPr>
            <p:ph type="body" idx="20"/>
          </p:nvPr>
        </p:nvSpPr>
        <p:spPr>
          <a:xfrm>
            <a:off x="6804248" y="3979664"/>
            <a:ext cx="1129159" cy="801091"/>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1"/>
              </a:buClr>
              <a:buSzPts val="1400"/>
              <a:buFont typeface="Arial"/>
              <a:buNone/>
              <a:defRPr sz="1400" b="0" cap="none"/>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 Column Text, 4 Column Picture">
  <p:cSld name="1 Column Text, 4 Column Picture">
    <p:spTree>
      <p:nvGrpSpPr>
        <p:cNvPr id="1" name="Shape 135"/>
        <p:cNvGrpSpPr/>
        <p:nvPr/>
      </p:nvGrpSpPr>
      <p:grpSpPr>
        <a:xfrm>
          <a:off x="0" y="0"/>
          <a:ext cx="0" cy="0"/>
          <a:chOff x="0" y="0"/>
          <a:chExt cx="0" cy="0"/>
        </a:xfrm>
      </p:grpSpPr>
      <p:sp>
        <p:nvSpPr>
          <p:cNvPr id="136" name="Google Shape;136;p52"/>
          <p:cNvSpPr txBox="1">
            <a:spLocks noGrp="1"/>
          </p:cNvSpPr>
          <p:nvPr>
            <p:ph type="title"/>
          </p:nvPr>
        </p:nvSpPr>
        <p:spPr>
          <a:xfrm>
            <a:off x="457200" y="274639"/>
            <a:ext cx="8229600" cy="6446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32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7" name="Google Shape;137;p5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38" name="Google Shape;138;p5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9pPr>
          </a:lstStyle>
          <a:p>
            <a:endParaRPr/>
          </a:p>
        </p:txBody>
      </p:sp>
      <p:sp>
        <p:nvSpPr>
          <p:cNvPr id="139" name="Google Shape;139;p52"/>
          <p:cNvSpPr txBox="1">
            <a:spLocks noGrp="1"/>
          </p:cNvSpPr>
          <p:nvPr>
            <p:ph type="body" idx="1"/>
          </p:nvPr>
        </p:nvSpPr>
        <p:spPr>
          <a:xfrm>
            <a:off x="460072" y="846666"/>
            <a:ext cx="6397928" cy="532191"/>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chemeClr val="dk2"/>
              </a:buClr>
              <a:buSzPts val="1800"/>
              <a:buFont typeface="Arial"/>
              <a:buNone/>
              <a:defRPr sz="1800" cap="none">
                <a:solidFill>
                  <a:schemeClr val="dk2"/>
                </a:solidFill>
                <a:latin typeface="Arial"/>
                <a:ea typeface="Arial"/>
                <a:cs typeface="Arial"/>
                <a:sym typeface="Arial"/>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40" name="Google Shape;140;p52"/>
          <p:cNvSpPr>
            <a:spLocks noGrp="1"/>
          </p:cNvSpPr>
          <p:nvPr>
            <p:ph type="pic" idx="2"/>
          </p:nvPr>
        </p:nvSpPr>
        <p:spPr>
          <a:xfrm>
            <a:off x="598411" y="3474092"/>
            <a:ext cx="658813" cy="64135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141" name="Google Shape;141;p52"/>
          <p:cNvSpPr>
            <a:spLocks noGrp="1"/>
          </p:cNvSpPr>
          <p:nvPr>
            <p:ph type="pic" idx="3"/>
          </p:nvPr>
        </p:nvSpPr>
        <p:spPr>
          <a:xfrm>
            <a:off x="2615688" y="3474092"/>
            <a:ext cx="658813" cy="64135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142" name="Google Shape;142;p52"/>
          <p:cNvSpPr>
            <a:spLocks noGrp="1"/>
          </p:cNvSpPr>
          <p:nvPr>
            <p:ph type="pic" idx="4"/>
          </p:nvPr>
        </p:nvSpPr>
        <p:spPr>
          <a:xfrm>
            <a:off x="4637960" y="3474092"/>
            <a:ext cx="658813" cy="64135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143" name="Google Shape;143;p52"/>
          <p:cNvSpPr>
            <a:spLocks noGrp="1"/>
          </p:cNvSpPr>
          <p:nvPr>
            <p:ph type="pic" idx="5"/>
          </p:nvPr>
        </p:nvSpPr>
        <p:spPr>
          <a:xfrm>
            <a:off x="6654184" y="3474092"/>
            <a:ext cx="658813" cy="64135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144" name="Google Shape;144;p52"/>
          <p:cNvSpPr txBox="1">
            <a:spLocks noGrp="1"/>
          </p:cNvSpPr>
          <p:nvPr>
            <p:ph type="body" idx="6"/>
          </p:nvPr>
        </p:nvSpPr>
        <p:spPr>
          <a:xfrm>
            <a:off x="457200" y="1600201"/>
            <a:ext cx="8229600" cy="1474412"/>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45" name="Google Shape;145;p52"/>
          <p:cNvSpPr txBox="1">
            <a:spLocks noGrp="1"/>
          </p:cNvSpPr>
          <p:nvPr>
            <p:ph type="body" idx="7"/>
          </p:nvPr>
        </p:nvSpPr>
        <p:spPr>
          <a:xfrm>
            <a:off x="596921" y="4198938"/>
            <a:ext cx="1828779" cy="1617662"/>
          </a:xfrm>
          <a:prstGeom prst="rect">
            <a:avLst/>
          </a:prstGeom>
          <a:noFill/>
          <a:ln>
            <a:noFill/>
          </a:ln>
        </p:spPr>
        <p:txBody>
          <a:bodyPr spcFirstLastPara="1" wrap="square" lIns="0" tIns="72000" rIns="0" bIns="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66666"/>
              </a:lnSpc>
              <a:spcBef>
                <a:spcPts val="6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l">
              <a:lnSpc>
                <a:spcPct val="66666"/>
              </a:lnSpc>
              <a:spcBef>
                <a:spcPts val="6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46" name="Google Shape;146;p52"/>
          <p:cNvSpPr txBox="1">
            <a:spLocks noGrp="1"/>
          </p:cNvSpPr>
          <p:nvPr>
            <p:ph type="body" idx="8"/>
          </p:nvPr>
        </p:nvSpPr>
        <p:spPr>
          <a:xfrm>
            <a:off x="2627784" y="4198938"/>
            <a:ext cx="1828779" cy="1617662"/>
          </a:xfrm>
          <a:prstGeom prst="rect">
            <a:avLst/>
          </a:prstGeom>
          <a:noFill/>
          <a:ln>
            <a:noFill/>
          </a:ln>
        </p:spPr>
        <p:txBody>
          <a:bodyPr spcFirstLastPara="1" wrap="square" lIns="0" tIns="72000" rIns="0" bIns="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66666"/>
              </a:lnSpc>
              <a:spcBef>
                <a:spcPts val="6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l">
              <a:lnSpc>
                <a:spcPct val="66666"/>
              </a:lnSpc>
              <a:spcBef>
                <a:spcPts val="6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47" name="Google Shape;147;p52"/>
          <p:cNvSpPr txBox="1">
            <a:spLocks noGrp="1"/>
          </p:cNvSpPr>
          <p:nvPr>
            <p:ph type="body" idx="9"/>
          </p:nvPr>
        </p:nvSpPr>
        <p:spPr>
          <a:xfrm>
            <a:off x="4644008" y="4198938"/>
            <a:ext cx="1828779" cy="1617662"/>
          </a:xfrm>
          <a:prstGeom prst="rect">
            <a:avLst/>
          </a:prstGeom>
          <a:noFill/>
          <a:ln>
            <a:noFill/>
          </a:ln>
        </p:spPr>
        <p:txBody>
          <a:bodyPr spcFirstLastPara="1" wrap="square" lIns="0" tIns="72000" rIns="0" bIns="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66666"/>
              </a:lnSpc>
              <a:spcBef>
                <a:spcPts val="6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l">
              <a:lnSpc>
                <a:spcPct val="66666"/>
              </a:lnSpc>
              <a:spcBef>
                <a:spcPts val="6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48" name="Google Shape;148;p52"/>
          <p:cNvSpPr txBox="1">
            <a:spLocks noGrp="1"/>
          </p:cNvSpPr>
          <p:nvPr>
            <p:ph type="body" idx="13"/>
          </p:nvPr>
        </p:nvSpPr>
        <p:spPr>
          <a:xfrm>
            <a:off x="6674871" y="4198938"/>
            <a:ext cx="1828779" cy="1617662"/>
          </a:xfrm>
          <a:prstGeom prst="rect">
            <a:avLst/>
          </a:prstGeom>
          <a:noFill/>
          <a:ln>
            <a:noFill/>
          </a:ln>
        </p:spPr>
        <p:txBody>
          <a:bodyPr spcFirstLastPara="1" wrap="square" lIns="0" tIns="72000" rIns="0" bIns="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66666"/>
              </a:lnSpc>
              <a:spcBef>
                <a:spcPts val="6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l">
              <a:lnSpc>
                <a:spcPct val="66666"/>
              </a:lnSpc>
              <a:spcBef>
                <a:spcPts val="6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 Column &amp; Picture Layout">
  <p:cSld name="1 Column &amp; Picture Layout">
    <p:spTree>
      <p:nvGrpSpPr>
        <p:cNvPr id="1" name="Shape 149"/>
        <p:cNvGrpSpPr/>
        <p:nvPr/>
      </p:nvGrpSpPr>
      <p:grpSpPr>
        <a:xfrm>
          <a:off x="0" y="0"/>
          <a:ext cx="0" cy="0"/>
          <a:chOff x="0" y="0"/>
          <a:chExt cx="0" cy="0"/>
        </a:xfrm>
      </p:grpSpPr>
      <p:sp>
        <p:nvSpPr>
          <p:cNvPr id="150" name="Google Shape;150;p53"/>
          <p:cNvSpPr txBox="1">
            <a:spLocks noGrp="1"/>
          </p:cNvSpPr>
          <p:nvPr>
            <p:ph type="title"/>
          </p:nvPr>
        </p:nvSpPr>
        <p:spPr>
          <a:xfrm>
            <a:off x="457200" y="274639"/>
            <a:ext cx="8229600" cy="6446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32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p5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52" name="Google Shape;152;p5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9pPr>
          </a:lstStyle>
          <a:p>
            <a:endParaRPr/>
          </a:p>
        </p:txBody>
      </p:sp>
      <p:sp>
        <p:nvSpPr>
          <p:cNvPr id="153" name="Google Shape;153;p53"/>
          <p:cNvSpPr txBox="1">
            <a:spLocks noGrp="1"/>
          </p:cNvSpPr>
          <p:nvPr>
            <p:ph type="body" idx="1"/>
          </p:nvPr>
        </p:nvSpPr>
        <p:spPr>
          <a:xfrm>
            <a:off x="460072" y="846666"/>
            <a:ext cx="6397928" cy="532191"/>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chemeClr val="dk2"/>
              </a:buClr>
              <a:buSzPts val="1800"/>
              <a:buFont typeface="Arial"/>
              <a:buNone/>
              <a:defRPr sz="1800" cap="none">
                <a:solidFill>
                  <a:schemeClr val="dk2"/>
                </a:solidFill>
                <a:latin typeface="Arial"/>
                <a:ea typeface="Arial"/>
                <a:cs typeface="Arial"/>
                <a:sym typeface="Arial"/>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54" name="Google Shape;154;p53"/>
          <p:cNvSpPr txBox="1">
            <a:spLocks noGrp="1"/>
          </p:cNvSpPr>
          <p:nvPr>
            <p:ph type="body" idx="2"/>
          </p:nvPr>
        </p:nvSpPr>
        <p:spPr>
          <a:xfrm>
            <a:off x="460376" y="2071310"/>
            <a:ext cx="6435922" cy="394849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72222"/>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l">
              <a:lnSpc>
                <a:spcPct val="72222"/>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marR="0" lvl="4" indent="-228600" algn="l">
              <a:lnSpc>
                <a:spcPct val="100000"/>
              </a:lnSpc>
              <a:spcBef>
                <a:spcPts val="360"/>
              </a:spcBef>
              <a:spcAft>
                <a:spcPts val="0"/>
              </a:spcAft>
              <a:buClr>
                <a:schemeClr val="dk1"/>
              </a:buClr>
              <a:buSzPts val="1800"/>
              <a:buFont typeface="Arial"/>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55" name="Google Shape;155;p53"/>
          <p:cNvSpPr>
            <a:spLocks noGrp="1"/>
          </p:cNvSpPr>
          <p:nvPr>
            <p:ph type="pic" idx="3"/>
          </p:nvPr>
        </p:nvSpPr>
        <p:spPr>
          <a:xfrm>
            <a:off x="6972301" y="2064505"/>
            <a:ext cx="1524000" cy="1554995"/>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4 Rows Layout">
  <p:cSld name="4 Rows Layout">
    <p:spTree>
      <p:nvGrpSpPr>
        <p:cNvPr id="1" name="Shape 156"/>
        <p:cNvGrpSpPr/>
        <p:nvPr/>
      </p:nvGrpSpPr>
      <p:grpSpPr>
        <a:xfrm>
          <a:off x="0" y="0"/>
          <a:ext cx="0" cy="0"/>
          <a:chOff x="0" y="0"/>
          <a:chExt cx="0" cy="0"/>
        </a:xfrm>
      </p:grpSpPr>
      <p:sp>
        <p:nvSpPr>
          <p:cNvPr id="157" name="Google Shape;157;p54"/>
          <p:cNvSpPr txBox="1">
            <a:spLocks noGrp="1"/>
          </p:cNvSpPr>
          <p:nvPr>
            <p:ph type="title"/>
          </p:nvPr>
        </p:nvSpPr>
        <p:spPr>
          <a:xfrm>
            <a:off x="457200" y="274639"/>
            <a:ext cx="8229600" cy="6446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32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 name="Google Shape;158;p5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59" name="Google Shape;159;p5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9pPr>
          </a:lstStyle>
          <a:p>
            <a:endParaRPr/>
          </a:p>
        </p:txBody>
      </p:sp>
      <p:sp>
        <p:nvSpPr>
          <p:cNvPr id="160" name="Google Shape;160;p54"/>
          <p:cNvSpPr txBox="1">
            <a:spLocks noGrp="1"/>
          </p:cNvSpPr>
          <p:nvPr>
            <p:ph type="body" idx="1"/>
          </p:nvPr>
        </p:nvSpPr>
        <p:spPr>
          <a:xfrm>
            <a:off x="460072" y="846666"/>
            <a:ext cx="6397928" cy="532191"/>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chemeClr val="dk2"/>
              </a:buClr>
              <a:buSzPts val="1800"/>
              <a:buFont typeface="Arial"/>
              <a:buNone/>
              <a:defRPr sz="1800" cap="none">
                <a:solidFill>
                  <a:schemeClr val="dk2"/>
                </a:solidFill>
                <a:latin typeface="Arial"/>
                <a:ea typeface="Arial"/>
                <a:cs typeface="Arial"/>
                <a:sym typeface="Arial"/>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61" name="Google Shape;161;p54"/>
          <p:cNvSpPr>
            <a:spLocks noGrp="1"/>
          </p:cNvSpPr>
          <p:nvPr>
            <p:ph type="pic" idx="2"/>
          </p:nvPr>
        </p:nvSpPr>
        <p:spPr>
          <a:xfrm>
            <a:off x="561899" y="1903032"/>
            <a:ext cx="962101" cy="852867"/>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162" name="Google Shape;162;p54"/>
          <p:cNvSpPr txBox="1">
            <a:spLocks noGrp="1"/>
          </p:cNvSpPr>
          <p:nvPr>
            <p:ph type="body" idx="3"/>
          </p:nvPr>
        </p:nvSpPr>
        <p:spPr>
          <a:xfrm>
            <a:off x="1673606" y="1879933"/>
            <a:ext cx="6585101" cy="77436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72222"/>
              </a:lnSpc>
              <a:spcBef>
                <a:spcPts val="300"/>
              </a:spcBef>
              <a:spcAft>
                <a:spcPts val="0"/>
              </a:spcAft>
              <a:buClr>
                <a:srgbClr val="800000"/>
              </a:buClr>
              <a:buSzPts val="1800"/>
              <a:buChar char="•"/>
              <a:defRPr>
                <a:solidFill>
                  <a:srgbClr val="800000"/>
                </a:solidFill>
              </a:defRPr>
            </a:lvl3pPr>
            <a:lvl4pPr marL="1828800" lvl="3" indent="-342900" algn="l">
              <a:lnSpc>
                <a:spcPct val="72222"/>
              </a:lnSpc>
              <a:spcBef>
                <a:spcPts val="300"/>
              </a:spcBef>
              <a:spcAft>
                <a:spcPts val="0"/>
              </a:spcAft>
              <a:buClr>
                <a:schemeClr val="dk1"/>
              </a:buClr>
              <a:buSzPts val="1800"/>
              <a:buChar char="•"/>
              <a:defRPr sz="1800" b="0" cap="none">
                <a:solidFill>
                  <a:schemeClr val="dk1"/>
                </a:solidFill>
                <a:latin typeface="Georgia"/>
                <a:ea typeface="Georgia"/>
                <a:cs typeface="Georgia"/>
                <a:sym typeface="Georgia"/>
              </a:defRPr>
            </a:lvl4pPr>
            <a:lvl5pPr marL="2286000" marR="0" lvl="4"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5pPr>
            <a:lvl6pPr marL="2743200" lvl="5" indent="-342900" algn="l">
              <a:lnSpc>
                <a:spcPct val="100000"/>
              </a:lnSpc>
              <a:spcBef>
                <a:spcPts val="180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63" name="Google Shape;163;p54"/>
          <p:cNvSpPr>
            <a:spLocks noGrp="1"/>
          </p:cNvSpPr>
          <p:nvPr>
            <p:ph type="pic" idx="4"/>
          </p:nvPr>
        </p:nvSpPr>
        <p:spPr>
          <a:xfrm>
            <a:off x="561899" y="2891160"/>
            <a:ext cx="962101" cy="852867"/>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164" name="Google Shape;164;p54"/>
          <p:cNvSpPr txBox="1">
            <a:spLocks noGrp="1"/>
          </p:cNvSpPr>
          <p:nvPr>
            <p:ph type="body" idx="5"/>
          </p:nvPr>
        </p:nvSpPr>
        <p:spPr>
          <a:xfrm>
            <a:off x="1673606" y="2868061"/>
            <a:ext cx="6585101" cy="77436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72222"/>
              </a:lnSpc>
              <a:spcBef>
                <a:spcPts val="300"/>
              </a:spcBef>
              <a:spcAft>
                <a:spcPts val="0"/>
              </a:spcAft>
              <a:buClr>
                <a:srgbClr val="800000"/>
              </a:buClr>
              <a:buSzPts val="1800"/>
              <a:buChar char="•"/>
              <a:defRPr>
                <a:solidFill>
                  <a:srgbClr val="800000"/>
                </a:solidFill>
              </a:defRPr>
            </a:lvl3pPr>
            <a:lvl4pPr marL="1828800" lvl="3" indent="-342900" algn="l">
              <a:lnSpc>
                <a:spcPct val="72222"/>
              </a:lnSpc>
              <a:spcBef>
                <a:spcPts val="300"/>
              </a:spcBef>
              <a:spcAft>
                <a:spcPts val="0"/>
              </a:spcAft>
              <a:buClr>
                <a:schemeClr val="dk1"/>
              </a:buClr>
              <a:buSzPts val="1800"/>
              <a:buChar char="•"/>
              <a:defRPr sz="1800" b="0" cap="none">
                <a:solidFill>
                  <a:schemeClr val="dk1"/>
                </a:solidFill>
                <a:latin typeface="Georgia"/>
                <a:ea typeface="Georgia"/>
                <a:cs typeface="Georgia"/>
                <a:sym typeface="Georgia"/>
              </a:defRPr>
            </a:lvl4pPr>
            <a:lvl5pPr marL="2286000" marR="0" lvl="4"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5pPr>
            <a:lvl6pPr marL="2743200" lvl="5" indent="-342900" algn="l">
              <a:lnSpc>
                <a:spcPct val="100000"/>
              </a:lnSpc>
              <a:spcBef>
                <a:spcPts val="180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65" name="Google Shape;165;p54"/>
          <p:cNvSpPr>
            <a:spLocks noGrp="1"/>
          </p:cNvSpPr>
          <p:nvPr>
            <p:ph type="pic" idx="6"/>
          </p:nvPr>
        </p:nvSpPr>
        <p:spPr>
          <a:xfrm>
            <a:off x="561899" y="3899272"/>
            <a:ext cx="962101" cy="852867"/>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166" name="Google Shape;166;p54"/>
          <p:cNvSpPr txBox="1">
            <a:spLocks noGrp="1"/>
          </p:cNvSpPr>
          <p:nvPr>
            <p:ph type="body" idx="7"/>
          </p:nvPr>
        </p:nvSpPr>
        <p:spPr>
          <a:xfrm>
            <a:off x="1673606" y="3876173"/>
            <a:ext cx="6585101" cy="77436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72222"/>
              </a:lnSpc>
              <a:spcBef>
                <a:spcPts val="300"/>
              </a:spcBef>
              <a:spcAft>
                <a:spcPts val="0"/>
              </a:spcAft>
              <a:buClr>
                <a:srgbClr val="800000"/>
              </a:buClr>
              <a:buSzPts val="1800"/>
              <a:buChar char="•"/>
              <a:defRPr>
                <a:solidFill>
                  <a:srgbClr val="800000"/>
                </a:solidFill>
              </a:defRPr>
            </a:lvl3pPr>
            <a:lvl4pPr marL="1828800" lvl="3" indent="-342900" algn="l">
              <a:lnSpc>
                <a:spcPct val="72222"/>
              </a:lnSpc>
              <a:spcBef>
                <a:spcPts val="300"/>
              </a:spcBef>
              <a:spcAft>
                <a:spcPts val="0"/>
              </a:spcAft>
              <a:buClr>
                <a:schemeClr val="dk1"/>
              </a:buClr>
              <a:buSzPts val="1800"/>
              <a:buChar char="•"/>
              <a:defRPr sz="1800" b="0" cap="none">
                <a:solidFill>
                  <a:schemeClr val="dk1"/>
                </a:solidFill>
                <a:latin typeface="Georgia"/>
                <a:ea typeface="Georgia"/>
                <a:cs typeface="Georgia"/>
                <a:sym typeface="Georgia"/>
              </a:defRPr>
            </a:lvl4pPr>
            <a:lvl5pPr marL="2286000" marR="0" lvl="4"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5pPr>
            <a:lvl6pPr marL="2743200" lvl="5" indent="-342900" algn="l">
              <a:lnSpc>
                <a:spcPct val="100000"/>
              </a:lnSpc>
              <a:spcBef>
                <a:spcPts val="180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67" name="Google Shape;167;p54"/>
          <p:cNvSpPr>
            <a:spLocks noGrp="1"/>
          </p:cNvSpPr>
          <p:nvPr>
            <p:ph type="pic" idx="8"/>
          </p:nvPr>
        </p:nvSpPr>
        <p:spPr>
          <a:xfrm>
            <a:off x="561899" y="4887400"/>
            <a:ext cx="962101" cy="852867"/>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168" name="Google Shape;168;p54"/>
          <p:cNvSpPr txBox="1">
            <a:spLocks noGrp="1"/>
          </p:cNvSpPr>
          <p:nvPr>
            <p:ph type="body" idx="9"/>
          </p:nvPr>
        </p:nvSpPr>
        <p:spPr>
          <a:xfrm>
            <a:off x="1673606" y="4864301"/>
            <a:ext cx="6585101" cy="77436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72222"/>
              </a:lnSpc>
              <a:spcBef>
                <a:spcPts val="300"/>
              </a:spcBef>
              <a:spcAft>
                <a:spcPts val="0"/>
              </a:spcAft>
              <a:buClr>
                <a:srgbClr val="800000"/>
              </a:buClr>
              <a:buSzPts val="1800"/>
              <a:buChar char="•"/>
              <a:defRPr>
                <a:solidFill>
                  <a:srgbClr val="800000"/>
                </a:solidFill>
              </a:defRPr>
            </a:lvl3pPr>
            <a:lvl4pPr marL="1828800" lvl="3" indent="-342900" algn="l">
              <a:lnSpc>
                <a:spcPct val="72222"/>
              </a:lnSpc>
              <a:spcBef>
                <a:spcPts val="300"/>
              </a:spcBef>
              <a:spcAft>
                <a:spcPts val="0"/>
              </a:spcAft>
              <a:buClr>
                <a:schemeClr val="dk1"/>
              </a:buClr>
              <a:buSzPts val="1800"/>
              <a:buChar char="•"/>
              <a:defRPr sz="1800" b="0" cap="none">
                <a:solidFill>
                  <a:schemeClr val="dk1"/>
                </a:solidFill>
                <a:latin typeface="Georgia"/>
                <a:ea typeface="Georgia"/>
                <a:cs typeface="Georgia"/>
                <a:sym typeface="Georgia"/>
              </a:defRPr>
            </a:lvl4pPr>
            <a:lvl5pPr marL="2286000" marR="0" lvl="4"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5pPr>
            <a:lvl6pPr marL="2743200" lvl="5" indent="-342900" algn="l">
              <a:lnSpc>
                <a:spcPct val="100000"/>
              </a:lnSpc>
              <a:spcBef>
                <a:spcPts val="180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 Column Layout">
  <p:cSld name="1 Column Layout">
    <p:spTree>
      <p:nvGrpSpPr>
        <p:cNvPr id="1" name="Shape 25"/>
        <p:cNvGrpSpPr/>
        <p:nvPr/>
      </p:nvGrpSpPr>
      <p:grpSpPr>
        <a:xfrm>
          <a:off x="0" y="0"/>
          <a:ext cx="0" cy="0"/>
          <a:chOff x="0" y="0"/>
          <a:chExt cx="0" cy="0"/>
        </a:xfrm>
      </p:grpSpPr>
      <p:sp>
        <p:nvSpPr>
          <p:cNvPr id="26" name="Google Shape;26;p37"/>
          <p:cNvSpPr txBox="1">
            <a:spLocks noGrp="1"/>
          </p:cNvSpPr>
          <p:nvPr>
            <p:ph type="title"/>
          </p:nvPr>
        </p:nvSpPr>
        <p:spPr>
          <a:xfrm>
            <a:off x="457200" y="274639"/>
            <a:ext cx="8229600" cy="6446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32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3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8" name="Google Shape;28;p3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9pPr>
          </a:lstStyle>
          <a:p>
            <a:endParaRPr/>
          </a:p>
        </p:txBody>
      </p:sp>
      <p:sp>
        <p:nvSpPr>
          <p:cNvPr id="29" name="Google Shape;29;p37"/>
          <p:cNvSpPr txBox="1">
            <a:spLocks noGrp="1"/>
          </p:cNvSpPr>
          <p:nvPr>
            <p:ph type="body" idx="1"/>
          </p:nvPr>
        </p:nvSpPr>
        <p:spPr>
          <a:xfrm>
            <a:off x="460072" y="846666"/>
            <a:ext cx="6397928" cy="532191"/>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chemeClr val="dk2"/>
              </a:buClr>
              <a:buSzPts val="1800"/>
              <a:buFont typeface="Arial"/>
              <a:buNone/>
              <a:defRPr sz="1800" cap="none">
                <a:solidFill>
                  <a:schemeClr val="dk2"/>
                </a:solidFill>
                <a:latin typeface="Arial"/>
                <a:ea typeface="Arial"/>
                <a:cs typeface="Arial"/>
                <a:sym typeface="Arial"/>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0" name="Google Shape;30;p37"/>
          <p:cNvSpPr txBox="1">
            <a:spLocks noGrp="1"/>
          </p:cNvSpPr>
          <p:nvPr>
            <p:ph type="body" idx="2"/>
          </p:nvPr>
        </p:nvSpPr>
        <p:spPr>
          <a:xfrm>
            <a:off x="445641" y="1728979"/>
            <a:ext cx="8266559" cy="4519421"/>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2"/>
              </a:buClr>
              <a:buSzPts val="1800"/>
              <a:buFont typeface="Arial"/>
              <a:buNone/>
              <a:defRPr b="1" cap="none">
                <a:solidFill>
                  <a:schemeClr val="dk2"/>
                </a:solidFill>
                <a:latin typeface="Arial"/>
                <a:ea typeface="Arial"/>
                <a:cs typeface="Arial"/>
                <a:sym typeface="Arial"/>
              </a:defRPr>
            </a:lvl3pPr>
            <a:lvl4pPr marL="1828800" lvl="3" indent="-228600" algn="l">
              <a:lnSpc>
                <a:spcPct val="100000"/>
              </a:lnSpc>
              <a:spcBef>
                <a:spcPts val="300"/>
              </a:spcBef>
              <a:spcAft>
                <a:spcPts val="0"/>
              </a:spcAft>
              <a:buClr>
                <a:schemeClr val="dk1"/>
              </a:buClr>
              <a:buSzPts val="1800"/>
              <a:buFont typeface="Arial"/>
              <a:buNone/>
              <a:defRPr/>
            </a:lvl4pPr>
            <a:lvl5pPr marL="2286000" lvl="4" indent="-228600" algn="l">
              <a:lnSpc>
                <a:spcPct val="100000"/>
              </a:lnSpc>
              <a:spcBef>
                <a:spcPts val="300"/>
              </a:spcBef>
              <a:spcAft>
                <a:spcPts val="0"/>
              </a:spcAft>
              <a:buClr>
                <a:schemeClr val="dk1"/>
              </a:buClr>
              <a:buSzPts val="1800"/>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martArt Custom Layout">
  <p:cSld name="SmartArt Custom Layout">
    <p:spTree>
      <p:nvGrpSpPr>
        <p:cNvPr id="1" name="Shape 169"/>
        <p:cNvGrpSpPr/>
        <p:nvPr/>
      </p:nvGrpSpPr>
      <p:grpSpPr>
        <a:xfrm>
          <a:off x="0" y="0"/>
          <a:ext cx="0" cy="0"/>
          <a:chOff x="0" y="0"/>
          <a:chExt cx="0" cy="0"/>
        </a:xfrm>
      </p:grpSpPr>
      <p:sp>
        <p:nvSpPr>
          <p:cNvPr id="170" name="Google Shape;170;p55"/>
          <p:cNvSpPr txBox="1">
            <a:spLocks noGrp="1"/>
          </p:cNvSpPr>
          <p:nvPr>
            <p:ph type="title"/>
          </p:nvPr>
        </p:nvSpPr>
        <p:spPr>
          <a:xfrm>
            <a:off x="457200" y="274639"/>
            <a:ext cx="8229600" cy="6446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32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1" name="Google Shape;171;p5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72" name="Google Shape;172;p5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9pPr>
          </a:lstStyle>
          <a:p>
            <a:endParaRPr/>
          </a:p>
        </p:txBody>
      </p:sp>
      <p:sp>
        <p:nvSpPr>
          <p:cNvPr id="173" name="Google Shape;173;p55"/>
          <p:cNvSpPr txBox="1">
            <a:spLocks noGrp="1"/>
          </p:cNvSpPr>
          <p:nvPr>
            <p:ph type="body" idx="1"/>
          </p:nvPr>
        </p:nvSpPr>
        <p:spPr>
          <a:xfrm>
            <a:off x="460072" y="846666"/>
            <a:ext cx="6397928" cy="532191"/>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chemeClr val="dk2"/>
              </a:buClr>
              <a:buSzPts val="1800"/>
              <a:buFont typeface="Arial"/>
              <a:buNone/>
              <a:defRPr sz="1800" cap="none">
                <a:solidFill>
                  <a:schemeClr val="dk2"/>
                </a:solidFill>
                <a:latin typeface="Arial"/>
                <a:ea typeface="Arial"/>
                <a:cs typeface="Arial"/>
                <a:sym typeface="Arial"/>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74" name="Google Shape;174;p55"/>
          <p:cNvSpPr>
            <a:spLocks noGrp="1"/>
          </p:cNvSpPr>
          <p:nvPr>
            <p:ph type="chart" idx="2"/>
          </p:nvPr>
        </p:nvSpPr>
        <p:spPr>
          <a:xfrm>
            <a:off x="2501722" y="2007808"/>
            <a:ext cx="3999469" cy="3665903"/>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175" name="Google Shape;175;p55"/>
          <p:cNvSpPr txBox="1">
            <a:spLocks noGrp="1"/>
          </p:cNvSpPr>
          <p:nvPr>
            <p:ph type="body" idx="3"/>
          </p:nvPr>
        </p:nvSpPr>
        <p:spPr>
          <a:xfrm>
            <a:off x="558821" y="2001838"/>
            <a:ext cx="1920703" cy="731686"/>
          </a:xfrm>
          <a:prstGeom prst="rect">
            <a:avLst/>
          </a:prstGeom>
          <a:noFill/>
          <a:ln>
            <a:noFill/>
          </a:ln>
        </p:spPr>
        <p:txBody>
          <a:bodyPr spcFirstLastPara="1" wrap="square" lIns="0" tIns="72000" rIns="0" bIns="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66666"/>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l">
              <a:lnSpc>
                <a:spcPct val="66666"/>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76" name="Google Shape;176;p55"/>
          <p:cNvSpPr txBox="1">
            <a:spLocks noGrp="1"/>
          </p:cNvSpPr>
          <p:nvPr>
            <p:ph type="body" idx="4"/>
          </p:nvPr>
        </p:nvSpPr>
        <p:spPr>
          <a:xfrm>
            <a:off x="558821" y="2944816"/>
            <a:ext cx="1920703" cy="731686"/>
          </a:xfrm>
          <a:prstGeom prst="rect">
            <a:avLst/>
          </a:prstGeom>
          <a:noFill/>
          <a:ln>
            <a:noFill/>
          </a:ln>
        </p:spPr>
        <p:txBody>
          <a:bodyPr spcFirstLastPara="1" wrap="square" lIns="0" tIns="72000" rIns="0" bIns="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66666"/>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l">
              <a:lnSpc>
                <a:spcPct val="66666"/>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77" name="Google Shape;177;p55"/>
          <p:cNvSpPr txBox="1">
            <a:spLocks noGrp="1"/>
          </p:cNvSpPr>
          <p:nvPr>
            <p:ph type="body" idx="5"/>
          </p:nvPr>
        </p:nvSpPr>
        <p:spPr>
          <a:xfrm>
            <a:off x="558821" y="3887794"/>
            <a:ext cx="1920703" cy="731686"/>
          </a:xfrm>
          <a:prstGeom prst="rect">
            <a:avLst/>
          </a:prstGeom>
          <a:noFill/>
          <a:ln>
            <a:noFill/>
          </a:ln>
        </p:spPr>
        <p:txBody>
          <a:bodyPr spcFirstLastPara="1" wrap="square" lIns="0" tIns="72000" rIns="0" bIns="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66666"/>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l">
              <a:lnSpc>
                <a:spcPct val="66666"/>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78" name="Google Shape;178;p55"/>
          <p:cNvSpPr txBox="1">
            <a:spLocks noGrp="1"/>
          </p:cNvSpPr>
          <p:nvPr>
            <p:ph type="body" idx="6"/>
          </p:nvPr>
        </p:nvSpPr>
        <p:spPr>
          <a:xfrm>
            <a:off x="558821" y="4830771"/>
            <a:ext cx="1920703" cy="731686"/>
          </a:xfrm>
          <a:prstGeom prst="rect">
            <a:avLst/>
          </a:prstGeom>
          <a:noFill/>
          <a:ln>
            <a:noFill/>
          </a:ln>
        </p:spPr>
        <p:txBody>
          <a:bodyPr spcFirstLastPara="1" wrap="square" lIns="0" tIns="72000" rIns="0" bIns="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66666"/>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l">
              <a:lnSpc>
                <a:spcPct val="66666"/>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79" name="Google Shape;179;p55"/>
          <p:cNvSpPr txBox="1">
            <a:spLocks noGrp="1"/>
          </p:cNvSpPr>
          <p:nvPr>
            <p:ph type="body" idx="7"/>
          </p:nvPr>
        </p:nvSpPr>
        <p:spPr>
          <a:xfrm>
            <a:off x="6664424" y="2001838"/>
            <a:ext cx="1920703" cy="731686"/>
          </a:xfrm>
          <a:prstGeom prst="rect">
            <a:avLst/>
          </a:prstGeom>
          <a:noFill/>
          <a:ln>
            <a:noFill/>
          </a:ln>
        </p:spPr>
        <p:txBody>
          <a:bodyPr spcFirstLastPara="1" wrap="square" lIns="0" tIns="72000" rIns="0" bIns="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66666"/>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l">
              <a:lnSpc>
                <a:spcPct val="66666"/>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80" name="Google Shape;180;p55"/>
          <p:cNvSpPr txBox="1">
            <a:spLocks noGrp="1"/>
          </p:cNvSpPr>
          <p:nvPr>
            <p:ph type="body" idx="8"/>
          </p:nvPr>
        </p:nvSpPr>
        <p:spPr>
          <a:xfrm>
            <a:off x="6664424" y="2944816"/>
            <a:ext cx="1920703" cy="731686"/>
          </a:xfrm>
          <a:prstGeom prst="rect">
            <a:avLst/>
          </a:prstGeom>
          <a:noFill/>
          <a:ln>
            <a:noFill/>
          </a:ln>
        </p:spPr>
        <p:txBody>
          <a:bodyPr spcFirstLastPara="1" wrap="square" lIns="0" tIns="72000" rIns="0" bIns="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66666"/>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l">
              <a:lnSpc>
                <a:spcPct val="66666"/>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81" name="Google Shape;181;p55"/>
          <p:cNvSpPr txBox="1">
            <a:spLocks noGrp="1"/>
          </p:cNvSpPr>
          <p:nvPr>
            <p:ph type="body" idx="9"/>
          </p:nvPr>
        </p:nvSpPr>
        <p:spPr>
          <a:xfrm>
            <a:off x="6664424" y="3887794"/>
            <a:ext cx="1920703" cy="731686"/>
          </a:xfrm>
          <a:prstGeom prst="rect">
            <a:avLst/>
          </a:prstGeom>
          <a:noFill/>
          <a:ln>
            <a:noFill/>
          </a:ln>
        </p:spPr>
        <p:txBody>
          <a:bodyPr spcFirstLastPara="1" wrap="square" lIns="0" tIns="72000" rIns="0" bIns="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66666"/>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l">
              <a:lnSpc>
                <a:spcPct val="66666"/>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82" name="Google Shape;182;p55"/>
          <p:cNvSpPr txBox="1">
            <a:spLocks noGrp="1"/>
          </p:cNvSpPr>
          <p:nvPr>
            <p:ph type="body" idx="13"/>
          </p:nvPr>
        </p:nvSpPr>
        <p:spPr>
          <a:xfrm>
            <a:off x="6664424" y="4830771"/>
            <a:ext cx="1920703" cy="731686"/>
          </a:xfrm>
          <a:prstGeom prst="rect">
            <a:avLst/>
          </a:prstGeom>
          <a:noFill/>
          <a:ln>
            <a:noFill/>
          </a:ln>
        </p:spPr>
        <p:txBody>
          <a:bodyPr spcFirstLastPara="1" wrap="square" lIns="0" tIns="72000" rIns="0" bIns="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66666"/>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l">
              <a:lnSpc>
                <a:spcPct val="66666"/>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4 Column Custom">
  <p:cSld name="4 Column Custom">
    <p:spTree>
      <p:nvGrpSpPr>
        <p:cNvPr id="1" name="Shape 183"/>
        <p:cNvGrpSpPr/>
        <p:nvPr/>
      </p:nvGrpSpPr>
      <p:grpSpPr>
        <a:xfrm>
          <a:off x="0" y="0"/>
          <a:ext cx="0" cy="0"/>
          <a:chOff x="0" y="0"/>
          <a:chExt cx="0" cy="0"/>
        </a:xfrm>
      </p:grpSpPr>
      <p:sp>
        <p:nvSpPr>
          <p:cNvPr id="184" name="Google Shape;184;p56"/>
          <p:cNvSpPr txBox="1">
            <a:spLocks noGrp="1"/>
          </p:cNvSpPr>
          <p:nvPr>
            <p:ph type="title"/>
          </p:nvPr>
        </p:nvSpPr>
        <p:spPr>
          <a:xfrm>
            <a:off x="457200" y="274639"/>
            <a:ext cx="8229600" cy="6446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32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5" name="Google Shape;185;p5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86" name="Google Shape;186;p5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9pPr>
          </a:lstStyle>
          <a:p>
            <a:endParaRPr/>
          </a:p>
        </p:txBody>
      </p:sp>
      <p:sp>
        <p:nvSpPr>
          <p:cNvPr id="187" name="Google Shape;187;p56"/>
          <p:cNvSpPr txBox="1">
            <a:spLocks noGrp="1"/>
          </p:cNvSpPr>
          <p:nvPr>
            <p:ph type="body" idx="1"/>
          </p:nvPr>
        </p:nvSpPr>
        <p:spPr>
          <a:xfrm>
            <a:off x="465744" y="3973965"/>
            <a:ext cx="1898876" cy="1916112"/>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3333"/>
              </a:lnSpc>
              <a:spcBef>
                <a:spcPts val="300"/>
              </a:spcBef>
              <a:spcAft>
                <a:spcPts val="0"/>
              </a:spcAft>
              <a:buClr>
                <a:schemeClr val="dk2"/>
              </a:buClr>
              <a:buSzPts val="1800"/>
              <a:buChar char="•"/>
              <a:defRPr sz="1800" b="1" cap="none">
                <a:solidFill>
                  <a:schemeClr val="dk2"/>
                </a:solidFill>
                <a:latin typeface="Arial"/>
                <a:ea typeface="Arial"/>
                <a:cs typeface="Arial"/>
                <a:sym typeface="Arial"/>
              </a:defRPr>
            </a:lvl3pPr>
            <a:lvl4pPr marL="1828800" lvl="3" indent="-342900" algn="l">
              <a:lnSpc>
                <a:spcPct val="103333"/>
              </a:lnSpc>
              <a:spcBef>
                <a:spcPts val="0"/>
              </a:spcBef>
              <a:spcAft>
                <a:spcPts val="0"/>
              </a:spcAft>
              <a:buClr>
                <a:schemeClr val="dk1"/>
              </a:buClr>
              <a:buSzPts val="1800"/>
              <a:buChar char="•"/>
              <a:defRPr sz="1800" b="0" cap="none">
                <a:solidFill>
                  <a:schemeClr val="dk1"/>
                </a:solidFill>
                <a:latin typeface="Georgia"/>
                <a:ea typeface="Georgia"/>
                <a:cs typeface="Georgia"/>
                <a:sym typeface="Georgia"/>
              </a:defRPr>
            </a:lvl4pPr>
            <a:lvl5pPr marL="2286000" lvl="4" indent="-342900" algn="l">
              <a:lnSpc>
                <a:spcPct val="100000"/>
              </a:lnSpc>
              <a:spcBef>
                <a:spcPts val="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88" name="Google Shape;188;p56"/>
          <p:cNvSpPr txBox="1">
            <a:spLocks noGrp="1"/>
          </p:cNvSpPr>
          <p:nvPr>
            <p:ph type="body" idx="2"/>
          </p:nvPr>
        </p:nvSpPr>
        <p:spPr>
          <a:xfrm>
            <a:off x="2580576" y="3973965"/>
            <a:ext cx="1898876" cy="1916112"/>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3333"/>
              </a:lnSpc>
              <a:spcBef>
                <a:spcPts val="300"/>
              </a:spcBef>
              <a:spcAft>
                <a:spcPts val="0"/>
              </a:spcAft>
              <a:buClr>
                <a:schemeClr val="dk2"/>
              </a:buClr>
              <a:buSzPts val="1800"/>
              <a:buChar char="•"/>
              <a:defRPr sz="1800" b="1" cap="none">
                <a:solidFill>
                  <a:schemeClr val="dk2"/>
                </a:solidFill>
                <a:latin typeface="Arial"/>
                <a:ea typeface="Arial"/>
                <a:cs typeface="Arial"/>
                <a:sym typeface="Arial"/>
              </a:defRPr>
            </a:lvl3pPr>
            <a:lvl4pPr marL="1828800" lvl="3" indent="-342900" algn="l">
              <a:lnSpc>
                <a:spcPct val="103333"/>
              </a:lnSpc>
              <a:spcBef>
                <a:spcPts val="0"/>
              </a:spcBef>
              <a:spcAft>
                <a:spcPts val="0"/>
              </a:spcAft>
              <a:buClr>
                <a:schemeClr val="dk1"/>
              </a:buClr>
              <a:buSzPts val="1800"/>
              <a:buChar char="•"/>
              <a:defRPr sz="1800" b="0" cap="none">
                <a:solidFill>
                  <a:schemeClr val="dk1"/>
                </a:solidFill>
                <a:latin typeface="Georgia"/>
                <a:ea typeface="Georgia"/>
                <a:cs typeface="Georgia"/>
                <a:sym typeface="Georgia"/>
              </a:defRPr>
            </a:lvl4pPr>
            <a:lvl5pPr marL="2286000" lvl="4" indent="-342900" algn="l">
              <a:lnSpc>
                <a:spcPct val="100000"/>
              </a:lnSpc>
              <a:spcBef>
                <a:spcPts val="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89" name="Google Shape;189;p56"/>
          <p:cNvSpPr txBox="1">
            <a:spLocks noGrp="1"/>
          </p:cNvSpPr>
          <p:nvPr>
            <p:ph type="body" idx="3"/>
          </p:nvPr>
        </p:nvSpPr>
        <p:spPr>
          <a:xfrm>
            <a:off x="4695408" y="3973965"/>
            <a:ext cx="1898876" cy="1916112"/>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3333"/>
              </a:lnSpc>
              <a:spcBef>
                <a:spcPts val="300"/>
              </a:spcBef>
              <a:spcAft>
                <a:spcPts val="0"/>
              </a:spcAft>
              <a:buClr>
                <a:schemeClr val="dk2"/>
              </a:buClr>
              <a:buSzPts val="1800"/>
              <a:buChar char="•"/>
              <a:defRPr sz="1800" b="1" cap="none">
                <a:solidFill>
                  <a:schemeClr val="dk2"/>
                </a:solidFill>
                <a:latin typeface="Arial"/>
                <a:ea typeface="Arial"/>
                <a:cs typeface="Arial"/>
                <a:sym typeface="Arial"/>
              </a:defRPr>
            </a:lvl3pPr>
            <a:lvl4pPr marL="1828800" lvl="3" indent="-342900" algn="l">
              <a:lnSpc>
                <a:spcPct val="103333"/>
              </a:lnSpc>
              <a:spcBef>
                <a:spcPts val="0"/>
              </a:spcBef>
              <a:spcAft>
                <a:spcPts val="0"/>
              </a:spcAft>
              <a:buClr>
                <a:schemeClr val="dk1"/>
              </a:buClr>
              <a:buSzPts val="1800"/>
              <a:buChar char="•"/>
              <a:defRPr sz="1800" b="0" cap="none">
                <a:solidFill>
                  <a:schemeClr val="dk1"/>
                </a:solidFill>
                <a:latin typeface="Georgia"/>
                <a:ea typeface="Georgia"/>
                <a:cs typeface="Georgia"/>
                <a:sym typeface="Georgia"/>
              </a:defRPr>
            </a:lvl4pPr>
            <a:lvl5pPr marL="2286000" lvl="4" indent="-342900" algn="l">
              <a:lnSpc>
                <a:spcPct val="100000"/>
              </a:lnSpc>
              <a:spcBef>
                <a:spcPts val="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90" name="Google Shape;190;p56"/>
          <p:cNvSpPr txBox="1">
            <a:spLocks noGrp="1"/>
          </p:cNvSpPr>
          <p:nvPr>
            <p:ph type="body" idx="4"/>
          </p:nvPr>
        </p:nvSpPr>
        <p:spPr>
          <a:xfrm>
            <a:off x="6810240" y="3973965"/>
            <a:ext cx="1898876" cy="1916112"/>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3333"/>
              </a:lnSpc>
              <a:spcBef>
                <a:spcPts val="300"/>
              </a:spcBef>
              <a:spcAft>
                <a:spcPts val="0"/>
              </a:spcAft>
              <a:buClr>
                <a:schemeClr val="dk2"/>
              </a:buClr>
              <a:buSzPts val="1800"/>
              <a:buChar char="•"/>
              <a:defRPr sz="1800" b="1" cap="none">
                <a:solidFill>
                  <a:schemeClr val="dk2"/>
                </a:solidFill>
                <a:latin typeface="Arial"/>
                <a:ea typeface="Arial"/>
                <a:cs typeface="Arial"/>
                <a:sym typeface="Arial"/>
              </a:defRPr>
            </a:lvl3pPr>
            <a:lvl4pPr marL="1828800" lvl="3" indent="-342900" algn="l">
              <a:lnSpc>
                <a:spcPct val="103333"/>
              </a:lnSpc>
              <a:spcBef>
                <a:spcPts val="0"/>
              </a:spcBef>
              <a:spcAft>
                <a:spcPts val="0"/>
              </a:spcAft>
              <a:buClr>
                <a:schemeClr val="dk1"/>
              </a:buClr>
              <a:buSzPts val="1800"/>
              <a:buChar char="•"/>
              <a:defRPr sz="1800" b="0" cap="none">
                <a:solidFill>
                  <a:schemeClr val="dk1"/>
                </a:solidFill>
                <a:latin typeface="Georgia"/>
                <a:ea typeface="Georgia"/>
                <a:cs typeface="Georgia"/>
                <a:sym typeface="Georgia"/>
              </a:defRPr>
            </a:lvl4pPr>
            <a:lvl5pPr marL="2286000" lvl="4" indent="-342900" algn="l">
              <a:lnSpc>
                <a:spcPct val="100000"/>
              </a:lnSpc>
              <a:spcBef>
                <a:spcPts val="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91" name="Google Shape;191;p56"/>
          <p:cNvSpPr txBox="1">
            <a:spLocks noGrp="1"/>
          </p:cNvSpPr>
          <p:nvPr>
            <p:ph type="body" idx="5"/>
          </p:nvPr>
        </p:nvSpPr>
        <p:spPr>
          <a:xfrm>
            <a:off x="460072" y="846666"/>
            <a:ext cx="6397928" cy="532191"/>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chemeClr val="dk2"/>
              </a:buClr>
              <a:buSzPts val="1800"/>
              <a:buFont typeface="Arial"/>
              <a:buNone/>
              <a:defRPr sz="1800" cap="none">
                <a:solidFill>
                  <a:schemeClr val="dk2"/>
                </a:solidFill>
                <a:latin typeface="Arial"/>
                <a:ea typeface="Arial"/>
                <a:cs typeface="Arial"/>
                <a:sym typeface="Arial"/>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4 Column Custom Layout">
  <p:cSld name="4 Column Custom Layout">
    <p:spTree>
      <p:nvGrpSpPr>
        <p:cNvPr id="1" name="Shape 192"/>
        <p:cNvGrpSpPr/>
        <p:nvPr/>
      </p:nvGrpSpPr>
      <p:grpSpPr>
        <a:xfrm>
          <a:off x="0" y="0"/>
          <a:ext cx="0" cy="0"/>
          <a:chOff x="0" y="0"/>
          <a:chExt cx="0" cy="0"/>
        </a:xfrm>
      </p:grpSpPr>
      <p:sp>
        <p:nvSpPr>
          <p:cNvPr id="193" name="Google Shape;193;p57"/>
          <p:cNvSpPr txBox="1">
            <a:spLocks noGrp="1"/>
          </p:cNvSpPr>
          <p:nvPr>
            <p:ph type="title"/>
          </p:nvPr>
        </p:nvSpPr>
        <p:spPr>
          <a:xfrm>
            <a:off x="457200" y="274639"/>
            <a:ext cx="8229600" cy="6446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32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4" name="Google Shape;194;p5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95" name="Google Shape;195;p5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9pPr>
          </a:lstStyle>
          <a:p>
            <a:endParaRPr/>
          </a:p>
        </p:txBody>
      </p:sp>
      <p:sp>
        <p:nvSpPr>
          <p:cNvPr id="196" name="Google Shape;196;p57"/>
          <p:cNvSpPr>
            <a:spLocks noGrp="1"/>
          </p:cNvSpPr>
          <p:nvPr>
            <p:ph type="pic" idx="2"/>
          </p:nvPr>
        </p:nvSpPr>
        <p:spPr>
          <a:xfrm>
            <a:off x="477609" y="2116138"/>
            <a:ext cx="1887009" cy="17907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197" name="Google Shape;197;p57"/>
          <p:cNvSpPr>
            <a:spLocks noGrp="1"/>
          </p:cNvSpPr>
          <p:nvPr>
            <p:ph type="pic" idx="3"/>
          </p:nvPr>
        </p:nvSpPr>
        <p:spPr>
          <a:xfrm>
            <a:off x="2555776" y="2116138"/>
            <a:ext cx="1887009" cy="17907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dk1"/>
              </a:buClr>
              <a:buSzPts val="1050"/>
              <a:buFont typeface="Arial"/>
              <a:buNone/>
              <a:defRPr sz="105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198" name="Google Shape;198;p57"/>
          <p:cNvSpPr>
            <a:spLocks noGrp="1"/>
          </p:cNvSpPr>
          <p:nvPr>
            <p:ph type="pic" idx="4"/>
          </p:nvPr>
        </p:nvSpPr>
        <p:spPr>
          <a:xfrm>
            <a:off x="4644008" y="2116138"/>
            <a:ext cx="1887009" cy="17907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dk1"/>
              </a:buClr>
              <a:buSzPts val="1050"/>
              <a:buFont typeface="Arial"/>
              <a:buNone/>
              <a:defRPr sz="105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199" name="Google Shape;199;p57"/>
          <p:cNvSpPr txBox="1">
            <a:spLocks noGrp="1"/>
          </p:cNvSpPr>
          <p:nvPr>
            <p:ph type="body" idx="1"/>
          </p:nvPr>
        </p:nvSpPr>
        <p:spPr>
          <a:xfrm>
            <a:off x="472244" y="3978879"/>
            <a:ext cx="1898424" cy="191755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228600" algn="l">
              <a:lnSpc>
                <a:spcPct val="100000"/>
              </a:lnSpc>
              <a:spcBef>
                <a:spcPts val="300"/>
              </a:spcBef>
              <a:spcAft>
                <a:spcPts val="0"/>
              </a:spcAft>
              <a:buClr>
                <a:schemeClr val="dk1"/>
              </a:buClr>
              <a:buSzPts val="2000"/>
              <a:buFont typeface="Arial"/>
              <a:buNone/>
              <a:defRPr/>
            </a:lvl2pPr>
            <a:lvl3pPr marL="1371600" lvl="2" indent="-228600" algn="l">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228600" algn="l">
              <a:lnSpc>
                <a:spcPct val="100000"/>
              </a:lnSpc>
              <a:spcBef>
                <a:spcPts val="300"/>
              </a:spcBef>
              <a:spcAft>
                <a:spcPts val="0"/>
              </a:spcAft>
              <a:buClr>
                <a:schemeClr val="dk1"/>
              </a:buClr>
              <a:buSzPts val="1800"/>
              <a:buFont typeface="Arial"/>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00" name="Google Shape;200;p57"/>
          <p:cNvSpPr txBox="1">
            <a:spLocks noGrp="1"/>
          </p:cNvSpPr>
          <p:nvPr>
            <p:ph type="body" idx="5"/>
          </p:nvPr>
        </p:nvSpPr>
        <p:spPr>
          <a:xfrm>
            <a:off x="2555776" y="3978879"/>
            <a:ext cx="1898424" cy="191755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228600" algn="l">
              <a:lnSpc>
                <a:spcPct val="100000"/>
              </a:lnSpc>
              <a:spcBef>
                <a:spcPts val="300"/>
              </a:spcBef>
              <a:spcAft>
                <a:spcPts val="0"/>
              </a:spcAft>
              <a:buClr>
                <a:schemeClr val="dk1"/>
              </a:buClr>
              <a:buSzPts val="2000"/>
              <a:buFont typeface="Arial"/>
              <a:buNone/>
              <a:defRPr/>
            </a:lvl2pPr>
            <a:lvl3pPr marL="1371600" lvl="2" indent="-228600" algn="l">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228600" algn="l">
              <a:lnSpc>
                <a:spcPct val="100000"/>
              </a:lnSpc>
              <a:spcBef>
                <a:spcPts val="300"/>
              </a:spcBef>
              <a:spcAft>
                <a:spcPts val="0"/>
              </a:spcAft>
              <a:buClr>
                <a:schemeClr val="dk1"/>
              </a:buClr>
              <a:buSzPts val="1800"/>
              <a:buFont typeface="Arial"/>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01" name="Google Shape;201;p57"/>
          <p:cNvSpPr txBox="1">
            <a:spLocks noGrp="1"/>
          </p:cNvSpPr>
          <p:nvPr>
            <p:ph type="body" idx="6"/>
          </p:nvPr>
        </p:nvSpPr>
        <p:spPr>
          <a:xfrm>
            <a:off x="4644008" y="3978879"/>
            <a:ext cx="1898424" cy="191755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228600" algn="l">
              <a:lnSpc>
                <a:spcPct val="100000"/>
              </a:lnSpc>
              <a:spcBef>
                <a:spcPts val="300"/>
              </a:spcBef>
              <a:spcAft>
                <a:spcPts val="0"/>
              </a:spcAft>
              <a:buClr>
                <a:schemeClr val="dk1"/>
              </a:buClr>
              <a:buSzPts val="2000"/>
              <a:buFont typeface="Arial"/>
              <a:buNone/>
              <a:defRPr/>
            </a:lvl2pPr>
            <a:lvl3pPr marL="1371600" lvl="2" indent="-228600" algn="l">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228600" algn="l">
              <a:lnSpc>
                <a:spcPct val="100000"/>
              </a:lnSpc>
              <a:spcBef>
                <a:spcPts val="300"/>
              </a:spcBef>
              <a:spcAft>
                <a:spcPts val="0"/>
              </a:spcAft>
              <a:buClr>
                <a:schemeClr val="dk1"/>
              </a:buClr>
              <a:buSzPts val="1800"/>
              <a:buFont typeface="Arial"/>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02" name="Google Shape;202;p57"/>
          <p:cNvSpPr txBox="1">
            <a:spLocks noGrp="1"/>
          </p:cNvSpPr>
          <p:nvPr>
            <p:ph type="body" idx="7"/>
          </p:nvPr>
        </p:nvSpPr>
        <p:spPr>
          <a:xfrm>
            <a:off x="6727540" y="3978879"/>
            <a:ext cx="1898424" cy="191755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228600" algn="l">
              <a:lnSpc>
                <a:spcPct val="100000"/>
              </a:lnSpc>
              <a:spcBef>
                <a:spcPts val="300"/>
              </a:spcBef>
              <a:spcAft>
                <a:spcPts val="0"/>
              </a:spcAft>
              <a:buClr>
                <a:schemeClr val="dk1"/>
              </a:buClr>
              <a:buSzPts val="2000"/>
              <a:buFont typeface="Arial"/>
              <a:buNone/>
              <a:defRPr/>
            </a:lvl2pPr>
            <a:lvl3pPr marL="1371600" lvl="2" indent="-228600" algn="l">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228600" algn="l">
              <a:lnSpc>
                <a:spcPct val="100000"/>
              </a:lnSpc>
              <a:spcBef>
                <a:spcPts val="300"/>
              </a:spcBef>
              <a:spcAft>
                <a:spcPts val="0"/>
              </a:spcAft>
              <a:buClr>
                <a:schemeClr val="dk1"/>
              </a:buClr>
              <a:buSzPts val="1800"/>
              <a:buFont typeface="Arial"/>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03" name="Google Shape;203;p57"/>
          <p:cNvSpPr>
            <a:spLocks noGrp="1"/>
          </p:cNvSpPr>
          <p:nvPr>
            <p:ph type="pic" idx="8"/>
          </p:nvPr>
        </p:nvSpPr>
        <p:spPr>
          <a:xfrm>
            <a:off x="6722175" y="2116138"/>
            <a:ext cx="1887009" cy="17907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dk1"/>
              </a:buClr>
              <a:buSzPts val="1050"/>
              <a:buFont typeface="Arial"/>
              <a:buNone/>
              <a:defRPr sz="105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204" name="Google Shape;204;p57"/>
          <p:cNvSpPr txBox="1">
            <a:spLocks noGrp="1"/>
          </p:cNvSpPr>
          <p:nvPr>
            <p:ph type="body" idx="9"/>
          </p:nvPr>
        </p:nvSpPr>
        <p:spPr>
          <a:xfrm>
            <a:off x="460072" y="846666"/>
            <a:ext cx="6397928" cy="532191"/>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chemeClr val="dk2"/>
              </a:buClr>
              <a:buSzPts val="1800"/>
              <a:buFont typeface="Arial"/>
              <a:buNone/>
              <a:defRPr sz="1800" cap="none">
                <a:solidFill>
                  <a:schemeClr val="dk2"/>
                </a:solidFill>
                <a:latin typeface="Arial"/>
                <a:ea typeface="Arial"/>
                <a:cs typeface="Arial"/>
                <a:sym typeface="Arial"/>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205"/>
        <p:cNvGrpSpPr/>
        <p:nvPr/>
      </p:nvGrpSpPr>
      <p:grpSpPr>
        <a:xfrm>
          <a:off x="0" y="0"/>
          <a:ext cx="0" cy="0"/>
          <a:chOff x="0" y="0"/>
          <a:chExt cx="0" cy="0"/>
        </a:xfrm>
      </p:grpSpPr>
      <p:sp>
        <p:nvSpPr>
          <p:cNvPr id="206" name="Google Shape;206;p58"/>
          <p:cNvSpPr>
            <a:spLocks noGrp="1"/>
          </p:cNvSpPr>
          <p:nvPr>
            <p:ph type="pic" idx="2"/>
          </p:nvPr>
        </p:nvSpPr>
        <p:spPr>
          <a:xfrm>
            <a:off x="763356" y="1920626"/>
            <a:ext cx="3440343" cy="2752974"/>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207" name="Google Shape;207;p58"/>
          <p:cNvSpPr txBox="1">
            <a:spLocks noGrp="1"/>
          </p:cNvSpPr>
          <p:nvPr>
            <p:ph type="title"/>
          </p:nvPr>
        </p:nvSpPr>
        <p:spPr>
          <a:xfrm>
            <a:off x="457200" y="274639"/>
            <a:ext cx="8229600" cy="6446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32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8" name="Google Shape;208;p5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09" name="Google Shape;209;p5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9pPr>
          </a:lstStyle>
          <a:p>
            <a:endParaRPr/>
          </a:p>
        </p:txBody>
      </p:sp>
      <p:sp>
        <p:nvSpPr>
          <p:cNvPr id="210" name="Google Shape;210;p58"/>
          <p:cNvSpPr txBox="1">
            <a:spLocks noGrp="1"/>
          </p:cNvSpPr>
          <p:nvPr>
            <p:ph type="body" idx="1"/>
          </p:nvPr>
        </p:nvSpPr>
        <p:spPr>
          <a:xfrm>
            <a:off x="4373223" y="1940653"/>
            <a:ext cx="3846436" cy="1335164"/>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228600" algn="l">
              <a:lnSpc>
                <a:spcPct val="100000"/>
              </a:lnSpc>
              <a:spcBef>
                <a:spcPts val="300"/>
              </a:spcBef>
              <a:spcAft>
                <a:spcPts val="0"/>
              </a:spcAft>
              <a:buClr>
                <a:schemeClr val="dk1"/>
              </a:buClr>
              <a:buSzPts val="2000"/>
              <a:buFont typeface="Arial"/>
              <a:buNone/>
              <a:defRPr/>
            </a:lvl2pPr>
            <a:lvl3pPr marL="1371600" lvl="2" indent="-228600" algn="l">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228600" algn="l">
              <a:lnSpc>
                <a:spcPct val="100000"/>
              </a:lnSpc>
              <a:spcBef>
                <a:spcPts val="300"/>
              </a:spcBef>
              <a:spcAft>
                <a:spcPts val="0"/>
              </a:spcAft>
              <a:buClr>
                <a:schemeClr val="dk1"/>
              </a:buClr>
              <a:buSzPts val="1800"/>
              <a:buFont typeface="Arial"/>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11" name="Google Shape;211;p58"/>
          <p:cNvSpPr txBox="1">
            <a:spLocks noGrp="1"/>
          </p:cNvSpPr>
          <p:nvPr>
            <p:ph type="body" idx="3"/>
          </p:nvPr>
        </p:nvSpPr>
        <p:spPr>
          <a:xfrm>
            <a:off x="4409537" y="3684737"/>
            <a:ext cx="2183996" cy="414745"/>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ctr">
              <a:lnSpc>
                <a:spcPct val="100000"/>
              </a:lnSpc>
              <a:spcBef>
                <a:spcPts val="300"/>
              </a:spcBef>
              <a:spcAft>
                <a:spcPts val="0"/>
              </a:spcAft>
              <a:buClr>
                <a:schemeClr val="lt1"/>
              </a:buClr>
              <a:buSzPts val="1800"/>
              <a:buFont typeface="Arial"/>
              <a:buNone/>
              <a:defRPr>
                <a:solidFill>
                  <a:schemeClr val="lt1"/>
                </a:solidFill>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12" name="Google Shape;212;p58"/>
          <p:cNvSpPr txBox="1">
            <a:spLocks noGrp="1"/>
          </p:cNvSpPr>
          <p:nvPr>
            <p:ph type="body" idx="4"/>
          </p:nvPr>
        </p:nvSpPr>
        <p:spPr>
          <a:xfrm>
            <a:off x="4409536" y="4209220"/>
            <a:ext cx="2338299" cy="44725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ctr">
              <a:lnSpc>
                <a:spcPct val="100000"/>
              </a:lnSpc>
              <a:spcBef>
                <a:spcPts val="300"/>
              </a:spcBef>
              <a:spcAft>
                <a:spcPts val="0"/>
              </a:spcAft>
              <a:buClr>
                <a:schemeClr val="lt1"/>
              </a:buClr>
              <a:buSzPts val="1800"/>
              <a:buFont typeface="Arial"/>
              <a:buNone/>
              <a:defRPr>
                <a:solidFill>
                  <a:schemeClr val="lt1"/>
                </a:solidFill>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13" name="Google Shape;213;p58"/>
          <p:cNvSpPr txBox="1">
            <a:spLocks noGrp="1"/>
          </p:cNvSpPr>
          <p:nvPr>
            <p:ph type="body" idx="5"/>
          </p:nvPr>
        </p:nvSpPr>
        <p:spPr>
          <a:xfrm>
            <a:off x="4409537" y="4725143"/>
            <a:ext cx="1293780" cy="532889"/>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ctr">
              <a:lnSpc>
                <a:spcPct val="100000"/>
              </a:lnSpc>
              <a:spcBef>
                <a:spcPts val="300"/>
              </a:spcBef>
              <a:spcAft>
                <a:spcPts val="0"/>
              </a:spcAft>
              <a:buClr>
                <a:schemeClr val="lt1"/>
              </a:buClr>
              <a:buSzPts val="1800"/>
              <a:buFont typeface="Arial"/>
              <a:buNone/>
              <a:defRPr>
                <a:solidFill>
                  <a:schemeClr val="lt1"/>
                </a:solidFill>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14" name="Google Shape;214;p58"/>
          <p:cNvSpPr txBox="1">
            <a:spLocks noGrp="1"/>
          </p:cNvSpPr>
          <p:nvPr>
            <p:ph type="body" idx="6"/>
          </p:nvPr>
        </p:nvSpPr>
        <p:spPr>
          <a:xfrm>
            <a:off x="4409537" y="5247002"/>
            <a:ext cx="2284886" cy="490046"/>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ctr">
              <a:lnSpc>
                <a:spcPct val="100000"/>
              </a:lnSpc>
              <a:spcBef>
                <a:spcPts val="300"/>
              </a:spcBef>
              <a:spcAft>
                <a:spcPts val="0"/>
              </a:spcAft>
              <a:buClr>
                <a:schemeClr val="lt1"/>
              </a:buClr>
              <a:buSzPts val="1800"/>
              <a:buFont typeface="Arial"/>
              <a:buNone/>
              <a:defRPr>
                <a:solidFill>
                  <a:schemeClr val="lt1"/>
                </a:solidFill>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15" name="Google Shape;215;p58"/>
          <p:cNvSpPr txBox="1">
            <a:spLocks noGrp="1"/>
          </p:cNvSpPr>
          <p:nvPr>
            <p:ph type="body" idx="7"/>
          </p:nvPr>
        </p:nvSpPr>
        <p:spPr>
          <a:xfrm>
            <a:off x="460072" y="846666"/>
            <a:ext cx="6397928" cy="532191"/>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chemeClr val="dk2"/>
              </a:buClr>
              <a:buSzPts val="1800"/>
              <a:buFont typeface="Arial"/>
              <a:buNone/>
              <a:defRPr sz="1800" cap="none">
                <a:solidFill>
                  <a:schemeClr val="dk2"/>
                </a:solidFill>
                <a:latin typeface="Arial"/>
                <a:ea typeface="Arial"/>
                <a:cs typeface="Arial"/>
                <a:sym typeface="Arial"/>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ustom Layout 2">
  <p:cSld name="Custom Layout 2">
    <p:spTree>
      <p:nvGrpSpPr>
        <p:cNvPr id="1" name="Shape 216"/>
        <p:cNvGrpSpPr/>
        <p:nvPr/>
      </p:nvGrpSpPr>
      <p:grpSpPr>
        <a:xfrm>
          <a:off x="0" y="0"/>
          <a:ext cx="0" cy="0"/>
          <a:chOff x="0" y="0"/>
          <a:chExt cx="0" cy="0"/>
        </a:xfrm>
      </p:grpSpPr>
      <p:sp>
        <p:nvSpPr>
          <p:cNvPr id="217" name="Google Shape;217;p59"/>
          <p:cNvSpPr txBox="1">
            <a:spLocks noGrp="1"/>
          </p:cNvSpPr>
          <p:nvPr>
            <p:ph type="title"/>
          </p:nvPr>
        </p:nvSpPr>
        <p:spPr>
          <a:xfrm>
            <a:off x="457200" y="274639"/>
            <a:ext cx="8229600" cy="6446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32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8" name="Google Shape;218;p5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19" name="Google Shape;219;p5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9pPr>
          </a:lstStyle>
          <a:p>
            <a:endParaRPr/>
          </a:p>
        </p:txBody>
      </p:sp>
      <p:sp>
        <p:nvSpPr>
          <p:cNvPr id="220" name="Google Shape;220;p59"/>
          <p:cNvSpPr txBox="1">
            <a:spLocks noGrp="1"/>
          </p:cNvSpPr>
          <p:nvPr>
            <p:ph type="body" idx="1"/>
          </p:nvPr>
        </p:nvSpPr>
        <p:spPr>
          <a:xfrm>
            <a:off x="460072" y="846666"/>
            <a:ext cx="6397928" cy="532191"/>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chemeClr val="dk2"/>
              </a:buClr>
              <a:buSzPts val="1800"/>
              <a:buFont typeface="Arial"/>
              <a:buNone/>
              <a:defRPr sz="1800" cap="none">
                <a:solidFill>
                  <a:schemeClr val="dk2"/>
                </a:solidFill>
                <a:latin typeface="Arial"/>
                <a:ea typeface="Arial"/>
                <a:cs typeface="Arial"/>
                <a:sym typeface="Arial"/>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21" name="Google Shape;221;p59"/>
          <p:cNvSpPr/>
          <p:nvPr/>
        </p:nvSpPr>
        <p:spPr>
          <a:xfrm>
            <a:off x="550333" y="1924712"/>
            <a:ext cx="8061476" cy="501953"/>
          </a:xfrm>
          <a:prstGeom prst="rect">
            <a:avLst/>
          </a:prstGeom>
          <a:solidFill>
            <a:srgbClr val="6D002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Georgia"/>
              <a:buNone/>
            </a:pPr>
            <a:endParaRPr sz="1800" b="0" i="0" u="none" strike="noStrike" cap="none">
              <a:solidFill>
                <a:schemeClr val="lt1"/>
              </a:solidFill>
              <a:latin typeface="Georgia"/>
              <a:ea typeface="Georgia"/>
              <a:cs typeface="Georgia"/>
              <a:sym typeface="Georgia"/>
            </a:endParaRPr>
          </a:p>
        </p:txBody>
      </p:sp>
      <p:cxnSp>
        <p:nvCxnSpPr>
          <p:cNvPr id="222" name="Google Shape;222;p59"/>
          <p:cNvCxnSpPr/>
          <p:nvPr/>
        </p:nvCxnSpPr>
        <p:spPr>
          <a:xfrm>
            <a:off x="550333" y="3013287"/>
            <a:ext cx="8067524" cy="0"/>
          </a:xfrm>
          <a:prstGeom prst="straightConnector1">
            <a:avLst/>
          </a:prstGeom>
          <a:noFill/>
          <a:ln w="25400" cap="flat" cmpd="sng">
            <a:solidFill>
              <a:srgbClr val="D6D2C4"/>
            </a:solidFill>
            <a:prstDash val="solid"/>
            <a:round/>
            <a:headEnd type="none" w="sm" len="sm"/>
            <a:tailEnd type="none" w="sm" len="sm"/>
          </a:ln>
        </p:spPr>
      </p:cxnSp>
      <p:cxnSp>
        <p:nvCxnSpPr>
          <p:cNvPr id="223" name="Google Shape;223;p59"/>
          <p:cNvCxnSpPr/>
          <p:nvPr/>
        </p:nvCxnSpPr>
        <p:spPr>
          <a:xfrm>
            <a:off x="550333" y="3684816"/>
            <a:ext cx="8067524" cy="0"/>
          </a:xfrm>
          <a:prstGeom prst="straightConnector1">
            <a:avLst/>
          </a:prstGeom>
          <a:noFill/>
          <a:ln w="25400" cap="flat" cmpd="sng">
            <a:solidFill>
              <a:srgbClr val="D6D2C4"/>
            </a:solidFill>
            <a:prstDash val="solid"/>
            <a:round/>
            <a:headEnd type="none" w="sm" len="sm"/>
            <a:tailEnd type="none" w="sm" len="sm"/>
          </a:ln>
        </p:spPr>
      </p:cxnSp>
      <p:cxnSp>
        <p:nvCxnSpPr>
          <p:cNvPr id="224" name="Google Shape;224;p59"/>
          <p:cNvCxnSpPr/>
          <p:nvPr/>
        </p:nvCxnSpPr>
        <p:spPr>
          <a:xfrm>
            <a:off x="550333" y="4356345"/>
            <a:ext cx="8067524" cy="0"/>
          </a:xfrm>
          <a:prstGeom prst="straightConnector1">
            <a:avLst/>
          </a:prstGeom>
          <a:noFill/>
          <a:ln w="25400" cap="flat" cmpd="sng">
            <a:solidFill>
              <a:srgbClr val="D6D2C4"/>
            </a:solidFill>
            <a:prstDash val="solid"/>
            <a:round/>
            <a:headEnd type="none" w="sm" len="sm"/>
            <a:tailEnd type="none" w="sm" len="sm"/>
          </a:ln>
        </p:spPr>
      </p:cxnSp>
      <p:cxnSp>
        <p:nvCxnSpPr>
          <p:cNvPr id="225" name="Google Shape;225;p59"/>
          <p:cNvCxnSpPr/>
          <p:nvPr/>
        </p:nvCxnSpPr>
        <p:spPr>
          <a:xfrm>
            <a:off x="550333" y="5027874"/>
            <a:ext cx="8067524" cy="0"/>
          </a:xfrm>
          <a:prstGeom prst="straightConnector1">
            <a:avLst/>
          </a:prstGeom>
          <a:noFill/>
          <a:ln w="25400" cap="flat" cmpd="sng">
            <a:solidFill>
              <a:srgbClr val="D6D2C4"/>
            </a:solidFill>
            <a:prstDash val="solid"/>
            <a:round/>
            <a:headEnd type="none" w="sm" len="sm"/>
            <a:tailEnd type="none" w="sm" len="sm"/>
          </a:ln>
        </p:spPr>
      </p:cxnSp>
      <p:cxnSp>
        <p:nvCxnSpPr>
          <p:cNvPr id="226" name="Google Shape;226;p59"/>
          <p:cNvCxnSpPr/>
          <p:nvPr/>
        </p:nvCxnSpPr>
        <p:spPr>
          <a:xfrm>
            <a:off x="550333" y="5699401"/>
            <a:ext cx="8067524" cy="0"/>
          </a:xfrm>
          <a:prstGeom prst="straightConnector1">
            <a:avLst/>
          </a:prstGeom>
          <a:noFill/>
          <a:ln w="25400" cap="flat" cmpd="sng">
            <a:solidFill>
              <a:srgbClr val="D6D2C4"/>
            </a:solidFill>
            <a:prstDash val="solid"/>
            <a:round/>
            <a:headEnd type="none" w="sm" len="sm"/>
            <a:tailEnd type="none" w="sm" len="sm"/>
          </a:ln>
        </p:spPr>
      </p:cxnSp>
      <p:sp>
        <p:nvSpPr>
          <p:cNvPr id="227" name="Google Shape;227;p59"/>
          <p:cNvSpPr txBox="1">
            <a:spLocks noGrp="1"/>
          </p:cNvSpPr>
          <p:nvPr>
            <p:ph type="body" idx="2"/>
          </p:nvPr>
        </p:nvSpPr>
        <p:spPr>
          <a:xfrm>
            <a:off x="659191" y="2057234"/>
            <a:ext cx="1505857" cy="33314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rgbClr val="FFFFFF"/>
              </a:buClr>
              <a:buSzPts val="1400"/>
              <a:buFont typeface="Arial"/>
              <a:buNone/>
              <a:defRPr sz="1400">
                <a:solidFill>
                  <a:srgbClr val="FFFFFF"/>
                </a:solidFill>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28" name="Google Shape;228;p59"/>
          <p:cNvSpPr txBox="1">
            <a:spLocks noGrp="1"/>
          </p:cNvSpPr>
          <p:nvPr>
            <p:ph type="body" idx="3"/>
          </p:nvPr>
        </p:nvSpPr>
        <p:spPr>
          <a:xfrm>
            <a:off x="2322041" y="2057234"/>
            <a:ext cx="1373036" cy="33314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ctr">
              <a:lnSpc>
                <a:spcPct val="100000"/>
              </a:lnSpc>
              <a:spcBef>
                <a:spcPts val="300"/>
              </a:spcBef>
              <a:spcAft>
                <a:spcPts val="0"/>
              </a:spcAft>
              <a:buClr>
                <a:srgbClr val="FFFFFF"/>
              </a:buClr>
              <a:buSzPts val="1400"/>
              <a:buFont typeface="Georgia"/>
              <a:buNone/>
              <a:defRPr sz="1400" b="0" cap="none">
                <a:solidFill>
                  <a:srgbClr val="FFFFFF"/>
                </a:solidFill>
                <a:latin typeface="Georgia"/>
                <a:ea typeface="Georgia"/>
                <a:cs typeface="Georgia"/>
                <a:sym typeface="Georgia"/>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29" name="Google Shape;229;p59"/>
          <p:cNvSpPr txBox="1">
            <a:spLocks noGrp="1"/>
          </p:cNvSpPr>
          <p:nvPr>
            <p:ph type="body" idx="4"/>
          </p:nvPr>
        </p:nvSpPr>
        <p:spPr>
          <a:xfrm>
            <a:off x="3960928" y="2057234"/>
            <a:ext cx="1373036" cy="33314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ctr">
              <a:lnSpc>
                <a:spcPct val="100000"/>
              </a:lnSpc>
              <a:spcBef>
                <a:spcPts val="300"/>
              </a:spcBef>
              <a:spcAft>
                <a:spcPts val="0"/>
              </a:spcAft>
              <a:buClr>
                <a:srgbClr val="FFFFFF"/>
              </a:buClr>
              <a:buSzPts val="1400"/>
              <a:buFont typeface="Georgia"/>
              <a:buNone/>
              <a:defRPr sz="1400" b="0" cap="none">
                <a:solidFill>
                  <a:srgbClr val="FFFFFF"/>
                </a:solidFill>
                <a:latin typeface="Georgia"/>
                <a:ea typeface="Georgia"/>
                <a:cs typeface="Georgia"/>
                <a:sym typeface="Georgia"/>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30" name="Google Shape;230;p59"/>
          <p:cNvSpPr txBox="1">
            <a:spLocks noGrp="1"/>
          </p:cNvSpPr>
          <p:nvPr>
            <p:ph type="body" idx="5"/>
          </p:nvPr>
        </p:nvSpPr>
        <p:spPr>
          <a:xfrm>
            <a:off x="5599815" y="2057234"/>
            <a:ext cx="1373036" cy="33314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ctr">
              <a:lnSpc>
                <a:spcPct val="100000"/>
              </a:lnSpc>
              <a:spcBef>
                <a:spcPts val="300"/>
              </a:spcBef>
              <a:spcAft>
                <a:spcPts val="0"/>
              </a:spcAft>
              <a:buClr>
                <a:srgbClr val="FFFFFF"/>
              </a:buClr>
              <a:buSzPts val="1400"/>
              <a:buFont typeface="Georgia"/>
              <a:buNone/>
              <a:defRPr sz="1400" b="0" cap="none">
                <a:solidFill>
                  <a:srgbClr val="FFFFFF"/>
                </a:solidFill>
                <a:latin typeface="Georgia"/>
                <a:ea typeface="Georgia"/>
                <a:cs typeface="Georgia"/>
                <a:sym typeface="Georgia"/>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31" name="Google Shape;231;p59"/>
          <p:cNvSpPr txBox="1">
            <a:spLocks noGrp="1"/>
          </p:cNvSpPr>
          <p:nvPr>
            <p:ph type="body" idx="6"/>
          </p:nvPr>
        </p:nvSpPr>
        <p:spPr>
          <a:xfrm>
            <a:off x="7238700" y="2057234"/>
            <a:ext cx="1373036" cy="33314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ctr">
              <a:lnSpc>
                <a:spcPct val="100000"/>
              </a:lnSpc>
              <a:spcBef>
                <a:spcPts val="300"/>
              </a:spcBef>
              <a:spcAft>
                <a:spcPts val="0"/>
              </a:spcAft>
              <a:buClr>
                <a:srgbClr val="FFFFFF"/>
              </a:buClr>
              <a:buSzPts val="1400"/>
              <a:buFont typeface="Georgia"/>
              <a:buNone/>
              <a:defRPr sz="1400" b="0" cap="none">
                <a:solidFill>
                  <a:srgbClr val="FFFFFF"/>
                </a:solidFill>
                <a:latin typeface="Georgia"/>
                <a:ea typeface="Georgia"/>
                <a:cs typeface="Georgia"/>
                <a:sym typeface="Georgia"/>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32" name="Google Shape;232;p59"/>
          <p:cNvSpPr>
            <a:spLocks noGrp="1"/>
          </p:cNvSpPr>
          <p:nvPr>
            <p:ph type="pic" idx="7"/>
          </p:nvPr>
        </p:nvSpPr>
        <p:spPr>
          <a:xfrm>
            <a:off x="2787650" y="2480868"/>
            <a:ext cx="453874" cy="453874"/>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233" name="Google Shape;233;p59"/>
          <p:cNvSpPr>
            <a:spLocks noGrp="1"/>
          </p:cNvSpPr>
          <p:nvPr>
            <p:ph type="pic" idx="8"/>
          </p:nvPr>
        </p:nvSpPr>
        <p:spPr>
          <a:xfrm>
            <a:off x="2787650" y="3116808"/>
            <a:ext cx="453874" cy="453874"/>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234" name="Google Shape;234;p59"/>
          <p:cNvSpPr>
            <a:spLocks noGrp="1"/>
          </p:cNvSpPr>
          <p:nvPr>
            <p:ph type="pic" idx="9"/>
          </p:nvPr>
        </p:nvSpPr>
        <p:spPr>
          <a:xfrm>
            <a:off x="2787650" y="3764880"/>
            <a:ext cx="453874" cy="453874"/>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235" name="Google Shape;235;p59"/>
          <p:cNvSpPr>
            <a:spLocks noGrp="1"/>
          </p:cNvSpPr>
          <p:nvPr>
            <p:ph type="pic" idx="13"/>
          </p:nvPr>
        </p:nvSpPr>
        <p:spPr>
          <a:xfrm>
            <a:off x="2787650" y="4473432"/>
            <a:ext cx="453874" cy="453874"/>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236" name="Google Shape;236;p59"/>
          <p:cNvSpPr>
            <a:spLocks noGrp="1"/>
          </p:cNvSpPr>
          <p:nvPr>
            <p:ph type="pic" idx="14"/>
          </p:nvPr>
        </p:nvSpPr>
        <p:spPr>
          <a:xfrm>
            <a:off x="2787650" y="5139080"/>
            <a:ext cx="453874" cy="453874"/>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237" name="Google Shape;237;p59"/>
          <p:cNvSpPr>
            <a:spLocks noGrp="1"/>
          </p:cNvSpPr>
          <p:nvPr>
            <p:ph type="pic" idx="15"/>
          </p:nvPr>
        </p:nvSpPr>
        <p:spPr>
          <a:xfrm>
            <a:off x="4427984" y="2480868"/>
            <a:ext cx="453874" cy="453874"/>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238" name="Google Shape;238;p59"/>
          <p:cNvSpPr>
            <a:spLocks noGrp="1"/>
          </p:cNvSpPr>
          <p:nvPr>
            <p:ph type="pic" idx="16"/>
          </p:nvPr>
        </p:nvSpPr>
        <p:spPr>
          <a:xfrm>
            <a:off x="4427984" y="3116808"/>
            <a:ext cx="453874" cy="453874"/>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239" name="Google Shape;239;p59"/>
          <p:cNvSpPr>
            <a:spLocks noGrp="1"/>
          </p:cNvSpPr>
          <p:nvPr>
            <p:ph type="pic" idx="17"/>
          </p:nvPr>
        </p:nvSpPr>
        <p:spPr>
          <a:xfrm>
            <a:off x="4427984" y="3764880"/>
            <a:ext cx="453874" cy="453874"/>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240" name="Google Shape;240;p59"/>
          <p:cNvSpPr>
            <a:spLocks noGrp="1"/>
          </p:cNvSpPr>
          <p:nvPr>
            <p:ph type="pic" idx="18"/>
          </p:nvPr>
        </p:nvSpPr>
        <p:spPr>
          <a:xfrm>
            <a:off x="4427984" y="4473432"/>
            <a:ext cx="453874" cy="453874"/>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241" name="Google Shape;241;p59"/>
          <p:cNvSpPr>
            <a:spLocks noGrp="1"/>
          </p:cNvSpPr>
          <p:nvPr>
            <p:ph type="pic" idx="19"/>
          </p:nvPr>
        </p:nvSpPr>
        <p:spPr>
          <a:xfrm>
            <a:off x="4427984" y="5139080"/>
            <a:ext cx="453874" cy="453874"/>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242" name="Google Shape;242;p59"/>
          <p:cNvSpPr>
            <a:spLocks noGrp="1"/>
          </p:cNvSpPr>
          <p:nvPr>
            <p:ph type="pic" idx="20"/>
          </p:nvPr>
        </p:nvSpPr>
        <p:spPr>
          <a:xfrm>
            <a:off x="6084168" y="2480868"/>
            <a:ext cx="453874" cy="453874"/>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243" name="Google Shape;243;p59"/>
          <p:cNvSpPr>
            <a:spLocks noGrp="1"/>
          </p:cNvSpPr>
          <p:nvPr>
            <p:ph type="pic" idx="21"/>
          </p:nvPr>
        </p:nvSpPr>
        <p:spPr>
          <a:xfrm>
            <a:off x="6084168" y="3116808"/>
            <a:ext cx="453874" cy="453874"/>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244" name="Google Shape;244;p59"/>
          <p:cNvSpPr>
            <a:spLocks noGrp="1"/>
          </p:cNvSpPr>
          <p:nvPr>
            <p:ph type="pic" idx="22"/>
          </p:nvPr>
        </p:nvSpPr>
        <p:spPr>
          <a:xfrm>
            <a:off x="6084168" y="3764880"/>
            <a:ext cx="453874" cy="453874"/>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245" name="Google Shape;245;p59"/>
          <p:cNvSpPr>
            <a:spLocks noGrp="1"/>
          </p:cNvSpPr>
          <p:nvPr>
            <p:ph type="pic" idx="23"/>
          </p:nvPr>
        </p:nvSpPr>
        <p:spPr>
          <a:xfrm>
            <a:off x="6084168" y="4473432"/>
            <a:ext cx="453874" cy="453874"/>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246" name="Google Shape;246;p59"/>
          <p:cNvSpPr>
            <a:spLocks noGrp="1"/>
          </p:cNvSpPr>
          <p:nvPr>
            <p:ph type="pic" idx="24"/>
          </p:nvPr>
        </p:nvSpPr>
        <p:spPr>
          <a:xfrm>
            <a:off x="6084168" y="5139080"/>
            <a:ext cx="453874" cy="453874"/>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247" name="Google Shape;247;p59"/>
          <p:cNvSpPr>
            <a:spLocks noGrp="1"/>
          </p:cNvSpPr>
          <p:nvPr>
            <p:ph type="pic" idx="25"/>
          </p:nvPr>
        </p:nvSpPr>
        <p:spPr>
          <a:xfrm>
            <a:off x="7724502" y="2480868"/>
            <a:ext cx="453874" cy="453874"/>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248" name="Google Shape;248;p59"/>
          <p:cNvSpPr>
            <a:spLocks noGrp="1"/>
          </p:cNvSpPr>
          <p:nvPr>
            <p:ph type="pic" idx="26"/>
          </p:nvPr>
        </p:nvSpPr>
        <p:spPr>
          <a:xfrm>
            <a:off x="7724502" y="3116808"/>
            <a:ext cx="453874" cy="453874"/>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249" name="Google Shape;249;p59"/>
          <p:cNvSpPr>
            <a:spLocks noGrp="1"/>
          </p:cNvSpPr>
          <p:nvPr>
            <p:ph type="pic" idx="27"/>
          </p:nvPr>
        </p:nvSpPr>
        <p:spPr>
          <a:xfrm>
            <a:off x="7724502" y="3764880"/>
            <a:ext cx="453874" cy="453874"/>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250" name="Google Shape;250;p59"/>
          <p:cNvSpPr>
            <a:spLocks noGrp="1"/>
          </p:cNvSpPr>
          <p:nvPr>
            <p:ph type="pic" idx="28"/>
          </p:nvPr>
        </p:nvSpPr>
        <p:spPr>
          <a:xfrm>
            <a:off x="7724502" y="4473432"/>
            <a:ext cx="453874" cy="453874"/>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251" name="Google Shape;251;p59"/>
          <p:cNvSpPr>
            <a:spLocks noGrp="1"/>
          </p:cNvSpPr>
          <p:nvPr>
            <p:ph type="pic" idx="29"/>
          </p:nvPr>
        </p:nvSpPr>
        <p:spPr>
          <a:xfrm>
            <a:off x="7724502" y="5139080"/>
            <a:ext cx="453874" cy="453874"/>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252" name="Google Shape;252;p59"/>
          <p:cNvSpPr txBox="1">
            <a:spLocks noGrp="1"/>
          </p:cNvSpPr>
          <p:nvPr>
            <p:ph type="body" idx="30"/>
          </p:nvPr>
        </p:nvSpPr>
        <p:spPr>
          <a:xfrm>
            <a:off x="479482" y="2528757"/>
            <a:ext cx="2127519" cy="43034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marR="0" lvl="2" indent="-228600" algn="l">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342900" algn="l">
              <a:lnSpc>
                <a:spcPct val="100000"/>
              </a:lnSpc>
              <a:spcBef>
                <a:spcPts val="9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53" name="Google Shape;253;p59"/>
          <p:cNvSpPr txBox="1">
            <a:spLocks noGrp="1"/>
          </p:cNvSpPr>
          <p:nvPr>
            <p:ph type="body" idx="31"/>
          </p:nvPr>
        </p:nvSpPr>
        <p:spPr>
          <a:xfrm>
            <a:off x="479482" y="3140968"/>
            <a:ext cx="2127519" cy="43034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marR="0" lvl="2" indent="-228600" algn="l">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342900" algn="l">
              <a:lnSpc>
                <a:spcPct val="100000"/>
              </a:lnSpc>
              <a:spcBef>
                <a:spcPts val="9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54" name="Google Shape;254;p59"/>
          <p:cNvSpPr txBox="1">
            <a:spLocks noGrp="1"/>
          </p:cNvSpPr>
          <p:nvPr>
            <p:ph type="body" idx="32"/>
          </p:nvPr>
        </p:nvSpPr>
        <p:spPr>
          <a:xfrm>
            <a:off x="479482" y="3789040"/>
            <a:ext cx="2127519" cy="43034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marR="0" lvl="2" indent="-228600" algn="l">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342900" algn="l">
              <a:lnSpc>
                <a:spcPct val="100000"/>
              </a:lnSpc>
              <a:spcBef>
                <a:spcPts val="9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55" name="Google Shape;255;p59"/>
          <p:cNvSpPr txBox="1">
            <a:spLocks noGrp="1"/>
          </p:cNvSpPr>
          <p:nvPr>
            <p:ph type="body" idx="33"/>
          </p:nvPr>
        </p:nvSpPr>
        <p:spPr>
          <a:xfrm>
            <a:off x="479482" y="4452051"/>
            <a:ext cx="2127519" cy="43034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marR="0" lvl="2" indent="-228600" algn="l">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342900" algn="l">
              <a:lnSpc>
                <a:spcPct val="100000"/>
              </a:lnSpc>
              <a:spcBef>
                <a:spcPts val="9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56" name="Google Shape;256;p59"/>
          <p:cNvSpPr txBox="1">
            <a:spLocks noGrp="1"/>
          </p:cNvSpPr>
          <p:nvPr>
            <p:ph type="body" idx="34"/>
          </p:nvPr>
        </p:nvSpPr>
        <p:spPr>
          <a:xfrm>
            <a:off x="479482" y="5150846"/>
            <a:ext cx="2127519" cy="43034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marR="0" lvl="2" indent="-228600" algn="l">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342900" algn="l">
              <a:lnSpc>
                <a:spcPct val="100000"/>
              </a:lnSpc>
              <a:spcBef>
                <a:spcPts val="9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3 Row Layout">
  <p:cSld name="3 Row Layout">
    <p:spTree>
      <p:nvGrpSpPr>
        <p:cNvPr id="1" name="Shape 257"/>
        <p:cNvGrpSpPr/>
        <p:nvPr/>
      </p:nvGrpSpPr>
      <p:grpSpPr>
        <a:xfrm>
          <a:off x="0" y="0"/>
          <a:ext cx="0" cy="0"/>
          <a:chOff x="0" y="0"/>
          <a:chExt cx="0" cy="0"/>
        </a:xfrm>
      </p:grpSpPr>
      <p:sp>
        <p:nvSpPr>
          <p:cNvPr id="258" name="Google Shape;258;p60"/>
          <p:cNvSpPr txBox="1">
            <a:spLocks noGrp="1"/>
          </p:cNvSpPr>
          <p:nvPr>
            <p:ph type="title"/>
          </p:nvPr>
        </p:nvSpPr>
        <p:spPr>
          <a:xfrm>
            <a:off x="457200" y="274639"/>
            <a:ext cx="8229600" cy="6446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32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9" name="Google Shape;259;p6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60" name="Google Shape;260;p6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9pPr>
          </a:lstStyle>
          <a:p>
            <a:endParaRPr/>
          </a:p>
        </p:txBody>
      </p:sp>
      <p:sp>
        <p:nvSpPr>
          <p:cNvPr id="261" name="Google Shape;261;p60"/>
          <p:cNvSpPr txBox="1">
            <a:spLocks noGrp="1"/>
          </p:cNvSpPr>
          <p:nvPr>
            <p:ph type="body" idx="1"/>
          </p:nvPr>
        </p:nvSpPr>
        <p:spPr>
          <a:xfrm>
            <a:off x="460072" y="846666"/>
            <a:ext cx="6397928" cy="532191"/>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chemeClr val="dk2"/>
              </a:buClr>
              <a:buSzPts val="1800"/>
              <a:buFont typeface="Arial"/>
              <a:buNone/>
              <a:defRPr sz="1800" cap="none">
                <a:solidFill>
                  <a:schemeClr val="dk2"/>
                </a:solidFill>
                <a:latin typeface="Arial"/>
                <a:ea typeface="Arial"/>
                <a:cs typeface="Arial"/>
                <a:sym typeface="Arial"/>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62" name="Google Shape;262;p60"/>
          <p:cNvSpPr txBox="1">
            <a:spLocks noGrp="1"/>
          </p:cNvSpPr>
          <p:nvPr>
            <p:ph type="body" idx="2"/>
          </p:nvPr>
        </p:nvSpPr>
        <p:spPr>
          <a:xfrm>
            <a:off x="1395186" y="1608212"/>
            <a:ext cx="1513114" cy="133818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75000"/>
              </a:lnSpc>
              <a:spcBef>
                <a:spcPts val="300"/>
              </a:spcBef>
              <a:spcAft>
                <a:spcPts val="0"/>
              </a:spcAft>
              <a:buClr>
                <a:schemeClr val="dk1"/>
              </a:buClr>
              <a:buSzPts val="1600"/>
              <a:buFont typeface="Arial"/>
              <a:buNone/>
              <a:defRPr sz="1600" b="0" i="0" cap="none">
                <a:solidFill>
                  <a:schemeClr val="dk1"/>
                </a:solidFill>
              </a:defRPr>
            </a:lvl3pPr>
            <a:lvl4pPr marL="1828800" lvl="3" indent="-292100" algn="l">
              <a:lnSpc>
                <a:spcPct val="120000"/>
              </a:lnSpc>
              <a:spcBef>
                <a:spcPts val="300"/>
              </a:spcBef>
              <a:spcAft>
                <a:spcPts val="0"/>
              </a:spcAft>
              <a:buClr>
                <a:schemeClr val="dk1"/>
              </a:buClr>
              <a:buSzPts val="1000"/>
              <a:buChar char="•"/>
              <a:defRPr sz="1000"/>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63" name="Google Shape;263;p60"/>
          <p:cNvSpPr txBox="1">
            <a:spLocks noGrp="1"/>
          </p:cNvSpPr>
          <p:nvPr>
            <p:ph type="body" idx="3"/>
          </p:nvPr>
        </p:nvSpPr>
        <p:spPr>
          <a:xfrm>
            <a:off x="3153406" y="1599001"/>
            <a:ext cx="4623527" cy="1360099"/>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64" name="Google Shape;264;p60"/>
          <p:cNvSpPr txBox="1">
            <a:spLocks noGrp="1"/>
          </p:cNvSpPr>
          <p:nvPr>
            <p:ph type="body" idx="4"/>
          </p:nvPr>
        </p:nvSpPr>
        <p:spPr>
          <a:xfrm>
            <a:off x="1395186" y="3128971"/>
            <a:ext cx="1513114" cy="133818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75000"/>
              </a:lnSpc>
              <a:spcBef>
                <a:spcPts val="300"/>
              </a:spcBef>
              <a:spcAft>
                <a:spcPts val="0"/>
              </a:spcAft>
              <a:buClr>
                <a:schemeClr val="dk1"/>
              </a:buClr>
              <a:buSzPts val="1600"/>
              <a:buFont typeface="Arial"/>
              <a:buNone/>
              <a:defRPr sz="1600" b="0" i="0" cap="none">
                <a:solidFill>
                  <a:schemeClr val="dk1"/>
                </a:solidFill>
              </a:defRPr>
            </a:lvl3pPr>
            <a:lvl4pPr marL="1828800" lvl="3" indent="-292100" algn="l">
              <a:lnSpc>
                <a:spcPct val="120000"/>
              </a:lnSpc>
              <a:spcBef>
                <a:spcPts val="300"/>
              </a:spcBef>
              <a:spcAft>
                <a:spcPts val="0"/>
              </a:spcAft>
              <a:buClr>
                <a:schemeClr val="dk1"/>
              </a:buClr>
              <a:buSzPts val="1000"/>
              <a:buChar char="•"/>
              <a:defRPr sz="1000"/>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65" name="Google Shape;265;p60"/>
          <p:cNvSpPr txBox="1">
            <a:spLocks noGrp="1"/>
          </p:cNvSpPr>
          <p:nvPr>
            <p:ph type="body" idx="5"/>
          </p:nvPr>
        </p:nvSpPr>
        <p:spPr>
          <a:xfrm>
            <a:off x="3153406" y="3119760"/>
            <a:ext cx="4623527" cy="1360099"/>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66" name="Google Shape;266;p60"/>
          <p:cNvSpPr txBox="1">
            <a:spLocks noGrp="1"/>
          </p:cNvSpPr>
          <p:nvPr>
            <p:ph type="body" idx="6"/>
          </p:nvPr>
        </p:nvSpPr>
        <p:spPr>
          <a:xfrm>
            <a:off x="1395186" y="4653839"/>
            <a:ext cx="1513114" cy="133818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75000"/>
              </a:lnSpc>
              <a:spcBef>
                <a:spcPts val="300"/>
              </a:spcBef>
              <a:spcAft>
                <a:spcPts val="0"/>
              </a:spcAft>
              <a:buClr>
                <a:schemeClr val="dk1"/>
              </a:buClr>
              <a:buSzPts val="1600"/>
              <a:buFont typeface="Arial"/>
              <a:buNone/>
              <a:defRPr sz="1600" b="0" i="0" cap="none">
                <a:solidFill>
                  <a:schemeClr val="dk1"/>
                </a:solidFill>
              </a:defRPr>
            </a:lvl3pPr>
            <a:lvl4pPr marL="1828800" lvl="3" indent="-292100" algn="l">
              <a:lnSpc>
                <a:spcPct val="120000"/>
              </a:lnSpc>
              <a:spcBef>
                <a:spcPts val="300"/>
              </a:spcBef>
              <a:spcAft>
                <a:spcPts val="0"/>
              </a:spcAft>
              <a:buClr>
                <a:schemeClr val="dk1"/>
              </a:buClr>
              <a:buSzPts val="1000"/>
              <a:buChar char="•"/>
              <a:defRPr sz="1000"/>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67" name="Google Shape;267;p60"/>
          <p:cNvSpPr txBox="1">
            <a:spLocks noGrp="1"/>
          </p:cNvSpPr>
          <p:nvPr>
            <p:ph type="body" idx="7"/>
          </p:nvPr>
        </p:nvSpPr>
        <p:spPr>
          <a:xfrm>
            <a:off x="3153406" y="4644628"/>
            <a:ext cx="4623527" cy="1360099"/>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 Column_Layout">
  <p:cSld name="2 Column_Layout">
    <p:spTree>
      <p:nvGrpSpPr>
        <p:cNvPr id="1" name="Shape 268"/>
        <p:cNvGrpSpPr/>
        <p:nvPr/>
      </p:nvGrpSpPr>
      <p:grpSpPr>
        <a:xfrm>
          <a:off x="0" y="0"/>
          <a:ext cx="0" cy="0"/>
          <a:chOff x="0" y="0"/>
          <a:chExt cx="0" cy="0"/>
        </a:xfrm>
      </p:grpSpPr>
      <p:sp>
        <p:nvSpPr>
          <p:cNvPr id="269" name="Google Shape;269;p61"/>
          <p:cNvSpPr txBox="1">
            <a:spLocks noGrp="1"/>
          </p:cNvSpPr>
          <p:nvPr>
            <p:ph type="title"/>
          </p:nvPr>
        </p:nvSpPr>
        <p:spPr>
          <a:xfrm>
            <a:off x="457200" y="274639"/>
            <a:ext cx="8229600" cy="6446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32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0" name="Google Shape;270;p6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71" name="Google Shape;271;p6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9pPr>
          </a:lstStyle>
          <a:p>
            <a:endParaRPr/>
          </a:p>
        </p:txBody>
      </p:sp>
      <p:sp>
        <p:nvSpPr>
          <p:cNvPr id="272" name="Google Shape;272;p61"/>
          <p:cNvSpPr txBox="1">
            <a:spLocks noGrp="1"/>
          </p:cNvSpPr>
          <p:nvPr>
            <p:ph type="body" idx="1"/>
          </p:nvPr>
        </p:nvSpPr>
        <p:spPr>
          <a:xfrm>
            <a:off x="460072" y="846666"/>
            <a:ext cx="6397928" cy="532191"/>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chemeClr val="dk2"/>
              </a:buClr>
              <a:buSzPts val="1800"/>
              <a:buFont typeface="Arial"/>
              <a:buNone/>
              <a:defRPr sz="1800" cap="none">
                <a:solidFill>
                  <a:schemeClr val="dk2"/>
                </a:solidFill>
                <a:latin typeface="Arial"/>
                <a:ea typeface="Arial"/>
                <a:cs typeface="Arial"/>
                <a:sym typeface="Arial"/>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73" name="Google Shape;273;p61"/>
          <p:cNvSpPr txBox="1">
            <a:spLocks noGrp="1"/>
          </p:cNvSpPr>
          <p:nvPr>
            <p:ph type="body" idx="2"/>
          </p:nvPr>
        </p:nvSpPr>
        <p:spPr>
          <a:xfrm>
            <a:off x="479064" y="1678178"/>
            <a:ext cx="3921643"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74" name="Google Shape;274;p61"/>
          <p:cNvSpPr txBox="1">
            <a:spLocks noGrp="1"/>
          </p:cNvSpPr>
          <p:nvPr>
            <p:ph type="body" idx="3"/>
          </p:nvPr>
        </p:nvSpPr>
        <p:spPr>
          <a:xfrm>
            <a:off x="4716016" y="1678178"/>
            <a:ext cx="3921643"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ustom Layout 3">
  <p:cSld name="Custom Layout 3">
    <p:spTree>
      <p:nvGrpSpPr>
        <p:cNvPr id="1" name="Shape 275"/>
        <p:cNvGrpSpPr/>
        <p:nvPr/>
      </p:nvGrpSpPr>
      <p:grpSpPr>
        <a:xfrm>
          <a:off x="0" y="0"/>
          <a:ext cx="0" cy="0"/>
          <a:chOff x="0" y="0"/>
          <a:chExt cx="0" cy="0"/>
        </a:xfrm>
      </p:grpSpPr>
      <p:sp>
        <p:nvSpPr>
          <p:cNvPr id="276" name="Google Shape;276;p62"/>
          <p:cNvSpPr txBox="1">
            <a:spLocks noGrp="1"/>
          </p:cNvSpPr>
          <p:nvPr>
            <p:ph type="body" idx="1"/>
          </p:nvPr>
        </p:nvSpPr>
        <p:spPr>
          <a:xfrm>
            <a:off x="1153887" y="1897101"/>
            <a:ext cx="2986313" cy="10112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marR="0" lvl="3" indent="-228600" algn="l">
              <a:lnSpc>
                <a:spcPct val="40000"/>
              </a:lnSpc>
              <a:spcBef>
                <a:spcPts val="36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228600" algn="l">
              <a:lnSpc>
                <a:spcPct val="100000"/>
              </a:lnSpc>
              <a:spcBef>
                <a:spcPts val="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77" name="Google Shape;277;p62"/>
          <p:cNvSpPr txBox="1">
            <a:spLocks noGrp="1"/>
          </p:cNvSpPr>
          <p:nvPr>
            <p:ph type="title"/>
          </p:nvPr>
        </p:nvSpPr>
        <p:spPr>
          <a:xfrm>
            <a:off x="457200" y="274639"/>
            <a:ext cx="8229600" cy="6446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32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8" name="Google Shape;278;p6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79" name="Google Shape;279;p6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9pPr>
          </a:lstStyle>
          <a:p>
            <a:endParaRPr/>
          </a:p>
        </p:txBody>
      </p:sp>
      <p:sp>
        <p:nvSpPr>
          <p:cNvPr id="280" name="Google Shape;280;p62"/>
          <p:cNvSpPr txBox="1">
            <a:spLocks noGrp="1"/>
          </p:cNvSpPr>
          <p:nvPr>
            <p:ph type="body" idx="2"/>
          </p:nvPr>
        </p:nvSpPr>
        <p:spPr>
          <a:xfrm>
            <a:off x="460072" y="846666"/>
            <a:ext cx="6397928" cy="532191"/>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chemeClr val="dk2"/>
              </a:buClr>
              <a:buSzPts val="1800"/>
              <a:buFont typeface="Arial"/>
              <a:buNone/>
              <a:defRPr sz="1800" cap="none">
                <a:solidFill>
                  <a:schemeClr val="dk2"/>
                </a:solidFill>
                <a:latin typeface="Arial"/>
                <a:ea typeface="Arial"/>
                <a:cs typeface="Arial"/>
                <a:sym typeface="Arial"/>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81" name="Google Shape;281;p62"/>
          <p:cNvSpPr>
            <a:spLocks noGrp="1"/>
          </p:cNvSpPr>
          <p:nvPr>
            <p:ph type="pic" idx="3"/>
          </p:nvPr>
        </p:nvSpPr>
        <p:spPr>
          <a:xfrm>
            <a:off x="541868" y="1896024"/>
            <a:ext cx="550331" cy="501348"/>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dk1"/>
              </a:buClr>
              <a:buSzPts val="1050"/>
              <a:buFont typeface="Arial"/>
              <a:buNone/>
              <a:defRPr sz="105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282" name="Google Shape;282;p62"/>
          <p:cNvSpPr>
            <a:spLocks noGrp="1"/>
          </p:cNvSpPr>
          <p:nvPr>
            <p:ph type="chart" idx="4"/>
          </p:nvPr>
        </p:nvSpPr>
        <p:spPr>
          <a:xfrm>
            <a:off x="4241800" y="1898235"/>
            <a:ext cx="4470400" cy="365125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283" name="Google Shape;283;p62"/>
          <p:cNvSpPr txBox="1">
            <a:spLocks noGrp="1"/>
          </p:cNvSpPr>
          <p:nvPr>
            <p:ph type="body" idx="5"/>
          </p:nvPr>
        </p:nvSpPr>
        <p:spPr>
          <a:xfrm>
            <a:off x="1153887" y="3070037"/>
            <a:ext cx="2986313" cy="7272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marR="0" lvl="3" indent="-228600" algn="l">
              <a:lnSpc>
                <a:spcPct val="40000"/>
              </a:lnSpc>
              <a:spcBef>
                <a:spcPts val="36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228600" algn="l">
              <a:lnSpc>
                <a:spcPct val="100000"/>
              </a:lnSpc>
              <a:spcBef>
                <a:spcPts val="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84" name="Google Shape;284;p62"/>
          <p:cNvSpPr>
            <a:spLocks noGrp="1"/>
          </p:cNvSpPr>
          <p:nvPr>
            <p:ph type="pic" idx="6"/>
          </p:nvPr>
        </p:nvSpPr>
        <p:spPr>
          <a:xfrm>
            <a:off x="541868" y="3068960"/>
            <a:ext cx="550331" cy="501348"/>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dk1"/>
              </a:buClr>
              <a:buSzPts val="1050"/>
              <a:buFont typeface="Arial"/>
              <a:buNone/>
              <a:defRPr sz="105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285" name="Google Shape;285;p62"/>
          <p:cNvSpPr txBox="1">
            <a:spLocks noGrp="1"/>
          </p:cNvSpPr>
          <p:nvPr>
            <p:ph type="body" idx="7"/>
          </p:nvPr>
        </p:nvSpPr>
        <p:spPr>
          <a:xfrm>
            <a:off x="1153887" y="3954388"/>
            <a:ext cx="2986313" cy="10112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marR="0" lvl="3" indent="-228600" algn="l">
              <a:lnSpc>
                <a:spcPct val="40000"/>
              </a:lnSpc>
              <a:spcBef>
                <a:spcPts val="36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228600" algn="l">
              <a:lnSpc>
                <a:spcPct val="100000"/>
              </a:lnSpc>
              <a:spcBef>
                <a:spcPts val="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86" name="Google Shape;286;p62"/>
          <p:cNvSpPr>
            <a:spLocks noGrp="1"/>
          </p:cNvSpPr>
          <p:nvPr>
            <p:ph type="pic" idx="8"/>
          </p:nvPr>
        </p:nvSpPr>
        <p:spPr>
          <a:xfrm>
            <a:off x="541868" y="3953311"/>
            <a:ext cx="550331" cy="501348"/>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dk1"/>
              </a:buClr>
              <a:buSzPts val="1050"/>
              <a:buFont typeface="Arial"/>
              <a:buNone/>
              <a:defRPr sz="105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287" name="Google Shape;287;p62"/>
          <p:cNvSpPr txBox="1">
            <a:spLocks noGrp="1"/>
          </p:cNvSpPr>
          <p:nvPr>
            <p:ph type="body" idx="9"/>
          </p:nvPr>
        </p:nvSpPr>
        <p:spPr>
          <a:xfrm>
            <a:off x="1153887" y="5127324"/>
            <a:ext cx="2986313" cy="778176"/>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marR="0" lvl="3" indent="-228600" algn="l">
              <a:lnSpc>
                <a:spcPct val="40000"/>
              </a:lnSpc>
              <a:spcBef>
                <a:spcPts val="36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228600" algn="l">
              <a:lnSpc>
                <a:spcPct val="100000"/>
              </a:lnSpc>
              <a:spcBef>
                <a:spcPts val="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88" name="Google Shape;288;p62"/>
          <p:cNvSpPr>
            <a:spLocks noGrp="1"/>
          </p:cNvSpPr>
          <p:nvPr>
            <p:ph type="pic" idx="13"/>
          </p:nvPr>
        </p:nvSpPr>
        <p:spPr>
          <a:xfrm>
            <a:off x="541868" y="5126247"/>
            <a:ext cx="550331" cy="501348"/>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dk1"/>
              </a:buClr>
              <a:buSzPts val="1050"/>
              <a:buFont typeface="Arial"/>
              <a:buNone/>
              <a:defRPr sz="105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ustom Layout 4">
  <p:cSld name="Custom Layout 4">
    <p:spTree>
      <p:nvGrpSpPr>
        <p:cNvPr id="1" name="Shape 289"/>
        <p:cNvGrpSpPr/>
        <p:nvPr/>
      </p:nvGrpSpPr>
      <p:grpSpPr>
        <a:xfrm>
          <a:off x="0" y="0"/>
          <a:ext cx="0" cy="0"/>
          <a:chOff x="0" y="0"/>
          <a:chExt cx="0" cy="0"/>
        </a:xfrm>
      </p:grpSpPr>
      <p:sp>
        <p:nvSpPr>
          <p:cNvPr id="290" name="Google Shape;290;p63"/>
          <p:cNvSpPr>
            <a:spLocks noGrp="1"/>
          </p:cNvSpPr>
          <p:nvPr>
            <p:ph type="pic" idx="2"/>
          </p:nvPr>
        </p:nvSpPr>
        <p:spPr>
          <a:xfrm>
            <a:off x="873730" y="2172004"/>
            <a:ext cx="641350" cy="64135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dk1"/>
              </a:buClr>
              <a:buSzPts val="1050"/>
              <a:buFont typeface="Arial"/>
              <a:buNone/>
              <a:defRPr sz="105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291" name="Google Shape;291;p63"/>
          <p:cNvSpPr txBox="1">
            <a:spLocks noGrp="1"/>
          </p:cNvSpPr>
          <p:nvPr>
            <p:ph type="title"/>
          </p:nvPr>
        </p:nvSpPr>
        <p:spPr>
          <a:xfrm>
            <a:off x="457200" y="274639"/>
            <a:ext cx="8229600" cy="6446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32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2" name="Google Shape;292;p6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93" name="Google Shape;293;p6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9pPr>
          </a:lstStyle>
          <a:p>
            <a:endParaRPr/>
          </a:p>
        </p:txBody>
      </p:sp>
      <p:sp>
        <p:nvSpPr>
          <p:cNvPr id="294" name="Google Shape;294;p63"/>
          <p:cNvSpPr txBox="1">
            <a:spLocks noGrp="1"/>
          </p:cNvSpPr>
          <p:nvPr>
            <p:ph type="body" idx="1"/>
          </p:nvPr>
        </p:nvSpPr>
        <p:spPr>
          <a:xfrm>
            <a:off x="460072" y="846666"/>
            <a:ext cx="6397928" cy="532191"/>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chemeClr val="dk2"/>
              </a:buClr>
              <a:buSzPts val="1800"/>
              <a:buFont typeface="Arial"/>
              <a:buNone/>
              <a:defRPr sz="1800" cap="none">
                <a:solidFill>
                  <a:schemeClr val="dk2"/>
                </a:solidFill>
                <a:latin typeface="Arial"/>
                <a:ea typeface="Arial"/>
                <a:cs typeface="Arial"/>
                <a:sym typeface="Arial"/>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95" name="Google Shape;295;p63"/>
          <p:cNvSpPr txBox="1"/>
          <p:nvPr/>
        </p:nvSpPr>
        <p:spPr>
          <a:xfrm>
            <a:off x="762000" y="2872620"/>
            <a:ext cx="864810" cy="290286"/>
          </a:xfrm>
          <a:prstGeom prst="rect">
            <a:avLst/>
          </a:prstGeom>
          <a:solidFill>
            <a:srgbClr val="D6001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200"/>
              <a:buFont typeface="Georgia"/>
              <a:buNone/>
            </a:pPr>
            <a:endParaRPr sz="1200" b="0" i="0" u="none" strike="noStrike" cap="none">
              <a:solidFill>
                <a:srgbClr val="FFFFFF"/>
              </a:solidFill>
              <a:latin typeface="Arial"/>
              <a:ea typeface="Arial"/>
              <a:cs typeface="Arial"/>
              <a:sym typeface="Arial"/>
            </a:endParaRPr>
          </a:p>
        </p:txBody>
      </p:sp>
      <p:sp>
        <p:nvSpPr>
          <p:cNvPr id="296" name="Google Shape;296;p63"/>
          <p:cNvSpPr txBox="1"/>
          <p:nvPr/>
        </p:nvSpPr>
        <p:spPr>
          <a:xfrm>
            <a:off x="762000" y="3934747"/>
            <a:ext cx="864810" cy="290286"/>
          </a:xfrm>
          <a:prstGeom prst="rect">
            <a:avLst/>
          </a:prstGeom>
          <a:solidFill>
            <a:srgbClr val="D6001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200"/>
              <a:buFont typeface="Georgia"/>
              <a:buNone/>
            </a:pPr>
            <a:endParaRPr sz="1200" b="0" i="0" u="none" strike="noStrike" cap="none">
              <a:solidFill>
                <a:schemeClr val="lt1"/>
              </a:solidFill>
              <a:latin typeface="Arial"/>
              <a:ea typeface="Arial"/>
              <a:cs typeface="Arial"/>
              <a:sym typeface="Arial"/>
            </a:endParaRPr>
          </a:p>
        </p:txBody>
      </p:sp>
      <p:sp>
        <p:nvSpPr>
          <p:cNvPr id="297" name="Google Shape;297;p63"/>
          <p:cNvSpPr>
            <a:spLocks noGrp="1"/>
          </p:cNvSpPr>
          <p:nvPr>
            <p:ph type="pic" idx="3"/>
          </p:nvPr>
        </p:nvSpPr>
        <p:spPr>
          <a:xfrm>
            <a:off x="855587" y="4293315"/>
            <a:ext cx="641350" cy="64135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dk1"/>
              </a:buClr>
              <a:buSzPts val="1050"/>
              <a:buFont typeface="Arial"/>
              <a:buNone/>
              <a:defRPr sz="105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cxnSp>
        <p:nvCxnSpPr>
          <p:cNvPr id="298" name="Google Shape;298;p63"/>
          <p:cNvCxnSpPr/>
          <p:nvPr/>
        </p:nvCxnSpPr>
        <p:spPr>
          <a:xfrm>
            <a:off x="1149048" y="3217333"/>
            <a:ext cx="0" cy="653143"/>
          </a:xfrm>
          <a:prstGeom prst="straightConnector1">
            <a:avLst/>
          </a:prstGeom>
          <a:noFill/>
          <a:ln w="12700" cap="flat" cmpd="sng">
            <a:solidFill>
              <a:srgbClr val="D6D2C4"/>
            </a:solidFill>
            <a:prstDash val="solid"/>
            <a:round/>
            <a:headEnd type="none" w="sm" len="sm"/>
            <a:tailEnd type="none" w="sm" len="sm"/>
          </a:ln>
        </p:spPr>
      </p:cxnSp>
      <p:cxnSp>
        <p:nvCxnSpPr>
          <p:cNvPr id="299" name="Google Shape;299;p63"/>
          <p:cNvCxnSpPr/>
          <p:nvPr/>
        </p:nvCxnSpPr>
        <p:spPr>
          <a:xfrm>
            <a:off x="1143000" y="3543905"/>
            <a:ext cx="1088571" cy="0"/>
          </a:xfrm>
          <a:prstGeom prst="straightConnector1">
            <a:avLst/>
          </a:prstGeom>
          <a:noFill/>
          <a:ln w="12700" cap="flat" cmpd="sng">
            <a:solidFill>
              <a:srgbClr val="D6D2C4"/>
            </a:solidFill>
            <a:prstDash val="solid"/>
            <a:round/>
            <a:headEnd type="none" w="sm" len="sm"/>
            <a:tailEnd type="none" w="sm" len="sm"/>
          </a:ln>
        </p:spPr>
      </p:cxnSp>
      <p:cxnSp>
        <p:nvCxnSpPr>
          <p:cNvPr id="300" name="Google Shape;300;p63"/>
          <p:cNvCxnSpPr/>
          <p:nvPr/>
        </p:nvCxnSpPr>
        <p:spPr>
          <a:xfrm>
            <a:off x="2224284" y="2685143"/>
            <a:ext cx="0" cy="1832428"/>
          </a:xfrm>
          <a:prstGeom prst="straightConnector1">
            <a:avLst/>
          </a:prstGeom>
          <a:noFill/>
          <a:ln w="12700" cap="flat" cmpd="sng">
            <a:solidFill>
              <a:srgbClr val="D6D2C4"/>
            </a:solidFill>
            <a:prstDash val="solid"/>
            <a:round/>
            <a:headEnd type="none" w="sm" len="sm"/>
            <a:tailEnd type="none" w="sm" len="sm"/>
          </a:ln>
        </p:spPr>
      </p:cxnSp>
      <p:cxnSp>
        <p:nvCxnSpPr>
          <p:cNvPr id="301" name="Google Shape;301;p63"/>
          <p:cNvCxnSpPr/>
          <p:nvPr/>
        </p:nvCxnSpPr>
        <p:spPr>
          <a:xfrm>
            <a:off x="2219476" y="2691191"/>
            <a:ext cx="4940905" cy="0"/>
          </a:xfrm>
          <a:prstGeom prst="straightConnector1">
            <a:avLst/>
          </a:prstGeom>
          <a:noFill/>
          <a:ln w="12700" cap="flat" cmpd="sng">
            <a:solidFill>
              <a:srgbClr val="D6D2C4"/>
            </a:solidFill>
            <a:prstDash val="solid"/>
            <a:round/>
            <a:headEnd type="none" w="sm" len="sm"/>
            <a:tailEnd type="none" w="sm" len="sm"/>
          </a:ln>
        </p:spPr>
      </p:cxnSp>
      <p:cxnSp>
        <p:nvCxnSpPr>
          <p:cNvPr id="302" name="Google Shape;302;p63"/>
          <p:cNvCxnSpPr/>
          <p:nvPr/>
        </p:nvCxnSpPr>
        <p:spPr>
          <a:xfrm>
            <a:off x="2219476" y="4516858"/>
            <a:ext cx="4940905" cy="0"/>
          </a:xfrm>
          <a:prstGeom prst="straightConnector1">
            <a:avLst/>
          </a:prstGeom>
          <a:noFill/>
          <a:ln w="12700" cap="flat" cmpd="sng">
            <a:solidFill>
              <a:srgbClr val="D6D2C4"/>
            </a:solidFill>
            <a:prstDash val="solid"/>
            <a:round/>
            <a:headEnd type="none" w="sm" len="sm"/>
            <a:tailEnd type="none" w="sm" len="sm"/>
          </a:ln>
        </p:spPr>
      </p:cxnSp>
      <p:sp>
        <p:nvSpPr>
          <p:cNvPr id="303" name="Google Shape;303;p63"/>
          <p:cNvSpPr txBox="1"/>
          <p:nvPr/>
        </p:nvSpPr>
        <p:spPr>
          <a:xfrm>
            <a:off x="2660952" y="2485571"/>
            <a:ext cx="1245810" cy="405191"/>
          </a:xfrm>
          <a:prstGeom prst="rect">
            <a:avLst/>
          </a:prstGeom>
          <a:solidFill>
            <a:srgbClr val="6D002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000"/>
              <a:buFont typeface="Georgia"/>
              <a:buNone/>
            </a:pPr>
            <a:endParaRPr sz="1000" b="0" i="0" u="none" strike="noStrike" cap="none">
              <a:solidFill>
                <a:srgbClr val="FFFFFF"/>
              </a:solidFill>
              <a:latin typeface="Arial"/>
              <a:ea typeface="Arial"/>
              <a:cs typeface="Arial"/>
              <a:sym typeface="Arial"/>
            </a:endParaRPr>
          </a:p>
        </p:txBody>
      </p:sp>
      <p:sp>
        <p:nvSpPr>
          <p:cNvPr id="304" name="Google Shape;304;p63"/>
          <p:cNvSpPr txBox="1"/>
          <p:nvPr/>
        </p:nvSpPr>
        <p:spPr>
          <a:xfrm>
            <a:off x="4328968" y="2485571"/>
            <a:ext cx="1245810" cy="405191"/>
          </a:xfrm>
          <a:prstGeom prst="rect">
            <a:avLst/>
          </a:prstGeom>
          <a:solidFill>
            <a:srgbClr val="C6007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000"/>
              <a:buFont typeface="Georgia"/>
              <a:buNone/>
            </a:pPr>
            <a:endParaRPr sz="1000" b="0" i="0" u="none" strike="noStrike" cap="none">
              <a:solidFill>
                <a:srgbClr val="FFFFFF"/>
              </a:solidFill>
              <a:latin typeface="Arial"/>
              <a:ea typeface="Arial"/>
              <a:cs typeface="Arial"/>
              <a:sym typeface="Arial"/>
            </a:endParaRPr>
          </a:p>
        </p:txBody>
      </p:sp>
      <p:sp>
        <p:nvSpPr>
          <p:cNvPr id="305" name="Google Shape;305;p63"/>
          <p:cNvSpPr txBox="1"/>
          <p:nvPr/>
        </p:nvSpPr>
        <p:spPr>
          <a:xfrm>
            <a:off x="6026359" y="2485571"/>
            <a:ext cx="1245810" cy="405191"/>
          </a:xfrm>
          <a:prstGeom prst="rect">
            <a:avLst/>
          </a:prstGeom>
          <a:solidFill>
            <a:srgbClr val="6D002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000"/>
              <a:buFont typeface="Georgia"/>
              <a:buNone/>
            </a:pPr>
            <a:endParaRPr sz="1000" b="0" i="0" u="none" strike="noStrike" cap="none">
              <a:solidFill>
                <a:srgbClr val="FFFFFF"/>
              </a:solidFill>
              <a:latin typeface="Arial"/>
              <a:ea typeface="Arial"/>
              <a:cs typeface="Arial"/>
              <a:sym typeface="Arial"/>
            </a:endParaRPr>
          </a:p>
        </p:txBody>
      </p:sp>
      <p:sp>
        <p:nvSpPr>
          <p:cNvPr id="306" name="Google Shape;306;p63"/>
          <p:cNvSpPr txBox="1"/>
          <p:nvPr/>
        </p:nvSpPr>
        <p:spPr>
          <a:xfrm>
            <a:off x="2660952" y="4323336"/>
            <a:ext cx="1245810" cy="405191"/>
          </a:xfrm>
          <a:prstGeom prst="rect">
            <a:avLst/>
          </a:prstGeom>
          <a:solidFill>
            <a:srgbClr val="C6007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000"/>
              <a:buFont typeface="Georgia"/>
              <a:buNone/>
            </a:pPr>
            <a:endParaRPr sz="1000" b="0" i="0" u="none" strike="noStrike" cap="none">
              <a:solidFill>
                <a:srgbClr val="FFFFFF"/>
              </a:solidFill>
              <a:latin typeface="Arial"/>
              <a:ea typeface="Arial"/>
              <a:cs typeface="Arial"/>
              <a:sym typeface="Arial"/>
            </a:endParaRPr>
          </a:p>
        </p:txBody>
      </p:sp>
      <p:sp>
        <p:nvSpPr>
          <p:cNvPr id="307" name="Google Shape;307;p63"/>
          <p:cNvSpPr txBox="1"/>
          <p:nvPr/>
        </p:nvSpPr>
        <p:spPr>
          <a:xfrm>
            <a:off x="4328968" y="4203096"/>
            <a:ext cx="1245810" cy="628952"/>
          </a:xfrm>
          <a:prstGeom prst="rect">
            <a:avLst/>
          </a:prstGeom>
          <a:solidFill>
            <a:srgbClr val="6D002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000"/>
              <a:buFont typeface="Georgia"/>
              <a:buNone/>
            </a:pPr>
            <a:endParaRPr sz="1000" b="0" i="0" u="none" strike="noStrike" cap="none">
              <a:solidFill>
                <a:srgbClr val="FFFFFF"/>
              </a:solidFill>
              <a:latin typeface="Arial"/>
              <a:ea typeface="Arial"/>
              <a:cs typeface="Arial"/>
              <a:sym typeface="Arial"/>
            </a:endParaRPr>
          </a:p>
        </p:txBody>
      </p:sp>
      <p:sp>
        <p:nvSpPr>
          <p:cNvPr id="308" name="Google Shape;308;p63"/>
          <p:cNvSpPr txBox="1"/>
          <p:nvPr/>
        </p:nvSpPr>
        <p:spPr>
          <a:xfrm>
            <a:off x="6026359" y="4323336"/>
            <a:ext cx="1245810" cy="405191"/>
          </a:xfrm>
          <a:prstGeom prst="rect">
            <a:avLst/>
          </a:prstGeom>
          <a:solidFill>
            <a:srgbClr val="C6007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000"/>
              <a:buFont typeface="Georgia"/>
              <a:buNone/>
            </a:pPr>
            <a:endParaRPr sz="1000" b="0" i="0" u="none" strike="noStrike" cap="none">
              <a:solidFill>
                <a:srgbClr val="FFFFFF"/>
              </a:solidFill>
              <a:latin typeface="Arial"/>
              <a:ea typeface="Arial"/>
              <a:cs typeface="Arial"/>
              <a:sym typeface="Arial"/>
            </a:endParaRPr>
          </a:p>
        </p:txBody>
      </p:sp>
      <p:sp>
        <p:nvSpPr>
          <p:cNvPr id="309" name="Google Shape;309;p63"/>
          <p:cNvSpPr>
            <a:spLocks noGrp="1"/>
          </p:cNvSpPr>
          <p:nvPr>
            <p:ph type="pic" idx="4"/>
          </p:nvPr>
        </p:nvSpPr>
        <p:spPr>
          <a:xfrm>
            <a:off x="4025760" y="3686960"/>
            <a:ext cx="552288" cy="552288"/>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310" name="Google Shape;310;p63"/>
          <p:cNvSpPr>
            <a:spLocks noGrp="1"/>
          </p:cNvSpPr>
          <p:nvPr>
            <p:ph type="pic" idx="5"/>
          </p:nvPr>
        </p:nvSpPr>
        <p:spPr>
          <a:xfrm>
            <a:off x="7382189" y="2395983"/>
            <a:ext cx="552288" cy="552288"/>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311" name="Google Shape;311;p63"/>
          <p:cNvSpPr>
            <a:spLocks noGrp="1"/>
          </p:cNvSpPr>
          <p:nvPr>
            <p:ph type="pic" idx="6"/>
          </p:nvPr>
        </p:nvSpPr>
        <p:spPr>
          <a:xfrm>
            <a:off x="7382189" y="4221088"/>
            <a:ext cx="552288" cy="552288"/>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312" name="Google Shape;312;p63"/>
          <p:cNvSpPr txBox="1">
            <a:spLocks noGrp="1"/>
          </p:cNvSpPr>
          <p:nvPr>
            <p:ph type="body" idx="7"/>
          </p:nvPr>
        </p:nvSpPr>
        <p:spPr>
          <a:xfrm>
            <a:off x="2581544" y="4853703"/>
            <a:ext cx="1536700" cy="890587"/>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13" name="Google Shape;313;p63"/>
          <p:cNvSpPr txBox="1">
            <a:spLocks noGrp="1"/>
          </p:cNvSpPr>
          <p:nvPr>
            <p:ph type="body" idx="8"/>
          </p:nvPr>
        </p:nvSpPr>
        <p:spPr>
          <a:xfrm>
            <a:off x="4241635" y="4853703"/>
            <a:ext cx="1536700" cy="890587"/>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14" name="Google Shape;314;p63"/>
          <p:cNvSpPr txBox="1">
            <a:spLocks noGrp="1"/>
          </p:cNvSpPr>
          <p:nvPr>
            <p:ph type="body" idx="9"/>
          </p:nvPr>
        </p:nvSpPr>
        <p:spPr>
          <a:xfrm>
            <a:off x="5939364" y="4853703"/>
            <a:ext cx="1536700" cy="890587"/>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15" name="Google Shape;315;p63"/>
          <p:cNvSpPr txBox="1">
            <a:spLocks noGrp="1"/>
          </p:cNvSpPr>
          <p:nvPr>
            <p:ph type="body" idx="13"/>
          </p:nvPr>
        </p:nvSpPr>
        <p:spPr>
          <a:xfrm>
            <a:off x="2581544" y="1801695"/>
            <a:ext cx="1536700" cy="672972"/>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16" name="Google Shape;316;p63"/>
          <p:cNvSpPr txBox="1">
            <a:spLocks noGrp="1"/>
          </p:cNvSpPr>
          <p:nvPr>
            <p:ph type="body" idx="14"/>
          </p:nvPr>
        </p:nvSpPr>
        <p:spPr>
          <a:xfrm>
            <a:off x="4241635" y="1801695"/>
            <a:ext cx="1536700" cy="672972"/>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17" name="Google Shape;317;p63"/>
          <p:cNvSpPr txBox="1">
            <a:spLocks noGrp="1"/>
          </p:cNvSpPr>
          <p:nvPr>
            <p:ph type="body" idx="15"/>
          </p:nvPr>
        </p:nvSpPr>
        <p:spPr>
          <a:xfrm>
            <a:off x="5939364" y="1801695"/>
            <a:ext cx="1536700" cy="672972"/>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18" name="Google Shape;318;p63"/>
          <p:cNvSpPr txBox="1">
            <a:spLocks noGrp="1"/>
          </p:cNvSpPr>
          <p:nvPr>
            <p:ph type="body" idx="16"/>
          </p:nvPr>
        </p:nvSpPr>
        <p:spPr>
          <a:xfrm>
            <a:off x="2670647" y="2486025"/>
            <a:ext cx="1234433" cy="404053"/>
          </a:xfrm>
          <a:prstGeom prst="rect">
            <a:avLst/>
          </a:prstGeom>
          <a:noFill/>
          <a:ln>
            <a:noFill/>
          </a:ln>
        </p:spPr>
        <p:txBody>
          <a:bodyPr spcFirstLastPara="1" wrap="square" lIns="91425" tIns="45700" rIns="91425" bIns="45700" anchor="ctr"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ctr">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19" name="Google Shape;319;p63"/>
          <p:cNvSpPr txBox="1">
            <a:spLocks noGrp="1"/>
          </p:cNvSpPr>
          <p:nvPr>
            <p:ph type="body" idx="17"/>
          </p:nvPr>
        </p:nvSpPr>
        <p:spPr>
          <a:xfrm>
            <a:off x="4338171" y="2486025"/>
            <a:ext cx="1234433" cy="404053"/>
          </a:xfrm>
          <a:prstGeom prst="rect">
            <a:avLst/>
          </a:prstGeom>
          <a:noFill/>
          <a:ln>
            <a:noFill/>
          </a:ln>
        </p:spPr>
        <p:txBody>
          <a:bodyPr spcFirstLastPara="1" wrap="square" lIns="91425" tIns="45700" rIns="91425" bIns="45700" anchor="ctr"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ctr">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20" name="Google Shape;320;p63"/>
          <p:cNvSpPr txBox="1">
            <a:spLocks noGrp="1"/>
          </p:cNvSpPr>
          <p:nvPr>
            <p:ph type="body" idx="18"/>
          </p:nvPr>
        </p:nvSpPr>
        <p:spPr>
          <a:xfrm>
            <a:off x="6029965" y="2486025"/>
            <a:ext cx="1234433" cy="404053"/>
          </a:xfrm>
          <a:prstGeom prst="rect">
            <a:avLst/>
          </a:prstGeom>
          <a:noFill/>
          <a:ln>
            <a:noFill/>
          </a:ln>
        </p:spPr>
        <p:txBody>
          <a:bodyPr spcFirstLastPara="1" wrap="square" lIns="91425" tIns="45700" rIns="91425" bIns="45700" anchor="ctr"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ctr">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21" name="Google Shape;321;p63"/>
          <p:cNvSpPr txBox="1">
            <a:spLocks noGrp="1"/>
          </p:cNvSpPr>
          <p:nvPr>
            <p:ph type="body" idx="19"/>
          </p:nvPr>
        </p:nvSpPr>
        <p:spPr>
          <a:xfrm>
            <a:off x="2670647" y="4322766"/>
            <a:ext cx="1234433" cy="404053"/>
          </a:xfrm>
          <a:prstGeom prst="rect">
            <a:avLst/>
          </a:prstGeom>
          <a:noFill/>
          <a:ln>
            <a:noFill/>
          </a:ln>
        </p:spPr>
        <p:txBody>
          <a:bodyPr spcFirstLastPara="1" wrap="square" lIns="91425" tIns="45700" rIns="91425" bIns="45700" anchor="ctr"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ctr">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22" name="Google Shape;322;p63"/>
          <p:cNvSpPr txBox="1">
            <a:spLocks noGrp="1"/>
          </p:cNvSpPr>
          <p:nvPr>
            <p:ph type="body" idx="20"/>
          </p:nvPr>
        </p:nvSpPr>
        <p:spPr>
          <a:xfrm>
            <a:off x="6029965" y="4322766"/>
            <a:ext cx="1234433" cy="404053"/>
          </a:xfrm>
          <a:prstGeom prst="rect">
            <a:avLst/>
          </a:prstGeom>
          <a:noFill/>
          <a:ln>
            <a:noFill/>
          </a:ln>
        </p:spPr>
        <p:txBody>
          <a:bodyPr spcFirstLastPara="1" wrap="square" lIns="91425" tIns="45700" rIns="91425" bIns="45700" anchor="ctr"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ctr">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23" name="Google Shape;323;p63"/>
          <p:cNvSpPr txBox="1">
            <a:spLocks noGrp="1"/>
          </p:cNvSpPr>
          <p:nvPr>
            <p:ph type="body" idx="21"/>
          </p:nvPr>
        </p:nvSpPr>
        <p:spPr>
          <a:xfrm>
            <a:off x="4338171" y="4313605"/>
            <a:ext cx="1234433" cy="404053"/>
          </a:xfrm>
          <a:prstGeom prst="rect">
            <a:avLst/>
          </a:prstGeom>
          <a:noFill/>
          <a:ln>
            <a:noFill/>
          </a:ln>
        </p:spPr>
        <p:txBody>
          <a:bodyPr spcFirstLastPara="1" wrap="square" lIns="91425" tIns="45700" rIns="91425" bIns="45700" anchor="ctr"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ctr">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ustom Layout 5">
  <p:cSld name="Custom Layout 5">
    <p:spTree>
      <p:nvGrpSpPr>
        <p:cNvPr id="1" name="Shape 324"/>
        <p:cNvGrpSpPr/>
        <p:nvPr/>
      </p:nvGrpSpPr>
      <p:grpSpPr>
        <a:xfrm>
          <a:off x="0" y="0"/>
          <a:ext cx="0" cy="0"/>
          <a:chOff x="0" y="0"/>
          <a:chExt cx="0" cy="0"/>
        </a:xfrm>
      </p:grpSpPr>
      <p:sp>
        <p:nvSpPr>
          <p:cNvPr id="325" name="Google Shape;325;p64"/>
          <p:cNvSpPr txBox="1">
            <a:spLocks noGrp="1"/>
          </p:cNvSpPr>
          <p:nvPr>
            <p:ph type="title"/>
          </p:nvPr>
        </p:nvSpPr>
        <p:spPr>
          <a:xfrm>
            <a:off x="457200" y="274639"/>
            <a:ext cx="8229600" cy="6446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32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6" name="Google Shape;326;p6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27" name="Google Shape;327;p6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9pPr>
          </a:lstStyle>
          <a:p>
            <a:endParaRPr/>
          </a:p>
        </p:txBody>
      </p:sp>
      <p:sp>
        <p:nvSpPr>
          <p:cNvPr id="328" name="Google Shape;328;p64"/>
          <p:cNvSpPr txBox="1">
            <a:spLocks noGrp="1"/>
          </p:cNvSpPr>
          <p:nvPr>
            <p:ph type="body" idx="1"/>
          </p:nvPr>
        </p:nvSpPr>
        <p:spPr>
          <a:xfrm>
            <a:off x="460072" y="846666"/>
            <a:ext cx="6397928" cy="532191"/>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chemeClr val="dk2"/>
              </a:buClr>
              <a:buSzPts val="1800"/>
              <a:buFont typeface="Arial"/>
              <a:buNone/>
              <a:defRPr sz="1800" cap="none">
                <a:solidFill>
                  <a:schemeClr val="dk2"/>
                </a:solidFill>
                <a:latin typeface="Arial"/>
                <a:ea typeface="Arial"/>
                <a:cs typeface="Arial"/>
                <a:sym typeface="Arial"/>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29" name="Google Shape;329;p64"/>
          <p:cNvSpPr txBox="1">
            <a:spLocks noGrp="1"/>
          </p:cNvSpPr>
          <p:nvPr>
            <p:ph type="body" idx="2"/>
          </p:nvPr>
        </p:nvSpPr>
        <p:spPr>
          <a:xfrm>
            <a:off x="5381624" y="2152649"/>
            <a:ext cx="2032757" cy="742951"/>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3pPr>
            <a:lvl4pPr marL="1828800" lvl="3" indent="-228600" algn="l">
              <a:lnSpc>
                <a:spcPct val="100000"/>
              </a:lnSpc>
              <a:spcBef>
                <a:spcPts val="300"/>
              </a:spcBef>
              <a:spcAft>
                <a:spcPts val="0"/>
              </a:spcAft>
              <a:buClr>
                <a:schemeClr val="dk1"/>
              </a:buClr>
              <a:buSzPts val="1600"/>
              <a:buFont typeface="Georgia"/>
              <a:buNone/>
              <a:defRPr sz="16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30" name="Google Shape;330;p64"/>
          <p:cNvSpPr txBox="1">
            <a:spLocks noGrp="1"/>
          </p:cNvSpPr>
          <p:nvPr>
            <p:ph type="body" idx="3"/>
          </p:nvPr>
        </p:nvSpPr>
        <p:spPr>
          <a:xfrm>
            <a:off x="7474857" y="2152650"/>
            <a:ext cx="1206500" cy="48895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228600" algn="l">
              <a:lnSpc>
                <a:spcPct val="100000"/>
              </a:lnSpc>
              <a:spcBef>
                <a:spcPts val="300"/>
              </a:spcBef>
              <a:spcAft>
                <a:spcPts val="0"/>
              </a:spcAft>
              <a:buClr>
                <a:schemeClr val="dk1"/>
              </a:buClr>
              <a:buSzPts val="1600"/>
              <a:buFont typeface="Georgia"/>
              <a:buNone/>
              <a:defRPr sz="16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31" name="Google Shape;331;p64"/>
          <p:cNvSpPr txBox="1">
            <a:spLocks noGrp="1"/>
          </p:cNvSpPr>
          <p:nvPr>
            <p:ph type="body" idx="4"/>
          </p:nvPr>
        </p:nvSpPr>
        <p:spPr>
          <a:xfrm>
            <a:off x="5387974" y="4929187"/>
            <a:ext cx="3223835" cy="1286875"/>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32" name="Google Shape;332;p64"/>
          <p:cNvSpPr txBox="1">
            <a:spLocks noGrp="1"/>
          </p:cNvSpPr>
          <p:nvPr>
            <p:ph type="body" idx="5"/>
          </p:nvPr>
        </p:nvSpPr>
        <p:spPr>
          <a:xfrm>
            <a:off x="5381624" y="3068960"/>
            <a:ext cx="2032757" cy="742951"/>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3pPr>
            <a:lvl4pPr marL="1828800" lvl="3" indent="-228600" algn="l">
              <a:lnSpc>
                <a:spcPct val="100000"/>
              </a:lnSpc>
              <a:spcBef>
                <a:spcPts val="300"/>
              </a:spcBef>
              <a:spcAft>
                <a:spcPts val="0"/>
              </a:spcAft>
              <a:buClr>
                <a:schemeClr val="dk1"/>
              </a:buClr>
              <a:buSzPts val="1600"/>
              <a:buFont typeface="Georgia"/>
              <a:buNone/>
              <a:defRPr sz="16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33" name="Google Shape;333;p64"/>
          <p:cNvSpPr txBox="1">
            <a:spLocks noGrp="1"/>
          </p:cNvSpPr>
          <p:nvPr>
            <p:ph type="body" idx="6"/>
          </p:nvPr>
        </p:nvSpPr>
        <p:spPr>
          <a:xfrm>
            <a:off x="5381624" y="4005064"/>
            <a:ext cx="2032757" cy="742951"/>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3pPr>
            <a:lvl4pPr marL="1828800" lvl="3" indent="-228600" algn="l">
              <a:lnSpc>
                <a:spcPct val="100000"/>
              </a:lnSpc>
              <a:spcBef>
                <a:spcPts val="300"/>
              </a:spcBef>
              <a:spcAft>
                <a:spcPts val="0"/>
              </a:spcAft>
              <a:buClr>
                <a:schemeClr val="dk1"/>
              </a:buClr>
              <a:buSzPts val="1600"/>
              <a:buFont typeface="Georgia"/>
              <a:buNone/>
              <a:defRPr sz="16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34" name="Google Shape;334;p64"/>
          <p:cNvSpPr txBox="1">
            <a:spLocks noGrp="1"/>
          </p:cNvSpPr>
          <p:nvPr>
            <p:ph type="body" idx="7"/>
          </p:nvPr>
        </p:nvSpPr>
        <p:spPr>
          <a:xfrm>
            <a:off x="7474857" y="3068960"/>
            <a:ext cx="1206500" cy="48895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228600" algn="l">
              <a:lnSpc>
                <a:spcPct val="100000"/>
              </a:lnSpc>
              <a:spcBef>
                <a:spcPts val="300"/>
              </a:spcBef>
              <a:spcAft>
                <a:spcPts val="0"/>
              </a:spcAft>
              <a:buClr>
                <a:schemeClr val="dk1"/>
              </a:buClr>
              <a:buSzPts val="1600"/>
              <a:buFont typeface="Georgia"/>
              <a:buNone/>
              <a:defRPr sz="16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35" name="Google Shape;335;p64"/>
          <p:cNvSpPr txBox="1">
            <a:spLocks noGrp="1"/>
          </p:cNvSpPr>
          <p:nvPr>
            <p:ph type="body" idx="8"/>
          </p:nvPr>
        </p:nvSpPr>
        <p:spPr>
          <a:xfrm>
            <a:off x="7474857" y="4005064"/>
            <a:ext cx="1206500" cy="48895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228600" algn="l">
              <a:lnSpc>
                <a:spcPct val="100000"/>
              </a:lnSpc>
              <a:spcBef>
                <a:spcPts val="300"/>
              </a:spcBef>
              <a:spcAft>
                <a:spcPts val="0"/>
              </a:spcAft>
              <a:buClr>
                <a:schemeClr val="dk1"/>
              </a:buClr>
              <a:buSzPts val="1600"/>
              <a:buFont typeface="Georgia"/>
              <a:buNone/>
              <a:defRPr sz="16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 Column Layout">
  <p:cSld name="2 Column Layout">
    <p:spTree>
      <p:nvGrpSpPr>
        <p:cNvPr id="1" name="Shape 31"/>
        <p:cNvGrpSpPr/>
        <p:nvPr/>
      </p:nvGrpSpPr>
      <p:grpSpPr>
        <a:xfrm>
          <a:off x="0" y="0"/>
          <a:ext cx="0" cy="0"/>
          <a:chOff x="0" y="0"/>
          <a:chExt cx="0" cy="0"/>
        </a:xfrm>
      </p:grpSpPr>
      <p:sp>
        <p:nvSpPr>
          <p:cNvPr id="32" name="Google Shape;32;p38"/>
          <p:cNvSpPr txBox="1">
            <a:spLocks noGrp="1"/>
          </p:cNvSpPr>
          <p:nvPr>
            <p:ph type="title"/>
          </p:nvPr>
        </p:nvSpPr>
        <p:spPr>
          <a:xfrm>
            <a:off x="457200" y="274639"/>
            <a:ext cx="8229600" cy="6446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32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3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4" name="Google Shape;34;p3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9pPr>
          </a:lstStyle>
          <a:p>
            <a:endParaRPr/>
          </a:p>
        </p:txBody>
      </p:sp>
      <p:sp>
        <p:nvSpPr>
          <p:cNvPr id="35" name="Google Shape;35;p38"/>
          <p:cNvSpPr txBox="1">
            <a:spLocks noGrp="1"/>
          </p:cNvSpPr>
          <p:nvPr>
            <p:ph type="body" idx="1"/>
          </p:nvPr>
        </p:nvSpPr>
        <p:spPr>
          <a:xfrm>
            <a:off x="460072" y="846666"/>
            <a:ext cx="6397928" cy="532191"/>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chemeClr val="dk2"/>
              </a:buClr>
              <a:buSzPts val="1800"/>
              <a:buFont typeface="Arial"/>
              <a:buNone/>
              <a:defRPr sz="1800" cap="none">
                <a:solidFill>
                  <a:schemeClr val="dk2"/>
                </a:solidFill>
                <a:latin typeface="Arial"/>
                <a:ea typeface="Arial"/>
                <a:cs typeface="Arial"/>
                <a:sym typeface="Arial"/>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6" name="Google Shape;36;p38"/>
          <p:cNvSpPr txBox="1">
            <a:spLocks noGrp="1"/>
          </p:cNvSpPr>
          <p:nvPr>
            <p:ph type="body" idx="2"/>
          </p:nvPr>
        </p:nvSpPr>
        <p:spPr>
          <a:xfrm>
            <a:off x="445641" y="1728979"/>
            <a:ext cx="8266559" cy="4519421"/>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ustom Layout 6">
  <p:cSld name="Custom Layout 6">
    <p:spTree>
      <p:nvGrpSpPr>
        <p:cNvPr id="1" name="Shape 336"/>
        <p:cNvGrpSpPr/>
        <p:nvPr/>
      </p:nvGrpSpPr>
      <p:grpSpPr>
        <a:xfrm>
          <a:off x="0" y="0"/>
          <a:ext cx="0" cy="0"/>
          <a:chOff x="0" y="0"/>
          <a:chExt cx="0" cy="0"/>
        </a:xfrm>
      </p:grpSpPr>
      <p:sp>
        <p:nvSpPr>
          <p:cNvPr id="337" name="Google Shape;337;p65"/>
          <p:cNvSpPr txBox="1">
            <a:spLocks noGrp="1"/>
          </p:cNvSpPr>
          <p:nvPr>
            <p:ph type="title"/>
          </p:nvPr>
        </p:nvSpPr>
        <p:spPr>
          <a:xfrm>
            <a:off x="457200" y="274639"/>
            <a:ext cx="8229600" cy="6446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32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8" name="Google Shape;338;p6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39" name="Google Shape;339;p6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9pPr>
          </a:lstStyle>
          <a:p>
            <a:endParaRPr/>
          </a:p>
        </p:txBody>
      </p:sp>
      <p:sp>
        <p:nvSpPr>
          <p:cNvPr id="340" name="Google Shape;340;p65"/>
          <p:cNvSpPr txBox="1">
            <a:spLocks noGrp="1"/>
          </p:cNvSpPr>
          <p:nvPr>
            <p:ph type="body" idx="1"/>
          </p:nvPr>
        </p:nvSpPr>
        <p:spPr>
          <a:xfrm>
            <a:off x="460072" y="846666"/>
            <a:ext cx="6397928" cy="532191"/>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chemeClr val="dk2"/>
              </a:buClr>
              <a:buSzPts val="1800"/>
              <a:buFont typeface="Arial"/>
              <a:buNone/>
              <a:defRPr sz="1800" cap="none">
                <a:solidFill>
                  <a:schemeClr val="dk2"/>
                </a:solidFill>
                <a:latin typeface="Arial"/>
                <a:ea typeface="Arial"/>
                <a:cs typeface="Arial"/>
                <a:sym typeface="Arial"/>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41" name="Google Shape;341;p65"/>
          <p:cNvSpPr>
            <a:spLocks noGrp="1"/>
          </p:cNvSpPr>
          <p:nvPr>
            <p:ph type="pic" idx="2"/>
          </p:nvPr>
        </p:nvSpPr>
        <p:spPr>
          <a:xfrm>
            <a:off x="754147" y="2235666"/>
            <a:ext cx="1520588" cy="148028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342" name="Google Shape;342;p65"/>
          <p:cNvSpPr>
            <a:spLocks noGrp="1"/>
          </p:cNvSpPr>
          <p:nvPr>
            <p:ph type="pic" idx="3"/>
          </p:nvPr>
        </p:nvSpPr>
        <p:spPr>
          <a:xfrm>
            <a:off x="2771800" y="2235666"/>
            <a:ext cx="1520588" cy="148028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343" name="Google Shape;343;p65"/>
          <p:cNvSpPr>
            <a:spLocks noGrp="1"/>
          </p:cNvSpPr>
          <p:nvPr>
            <p:ph type="pic" idx="4"/>
          </p:nvPr>
        </p:nvSpPr>
        <p:spPr>
          <a:xfrm>
            <a:off x="4788024" y="2235666"/>
            <a:ext cx="1520588" cy="148028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344" name="Google Shape;344;p65"/>
          <p:cNvSpPr>
            <a:spLocks noGrp="1"/>
          </p:cNvSpPr>
          <p:nvPr>
            <p:ph type="pic" idx="5"/>
          </p:nvPr>
        </p:nvSpPr>
        <p:spPr>
          <a:xfrm>
            <a:off x="6805677" y="2235666"/>
            <a:ext cx="1520588" cy="148028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345" name="Google Shape;345;p65"/>
          <p:cNvSpPr txBox="1">
            <a:spLocks noGrp="1"/>
          </p:cNvSpPr>
          <p:nvPr>
            <p:ph type="body" idx="6"/>
          </p:nvPr>
        </p:nvSpPr>
        <p:spPr>
          <a:xfrm>
            <a:off x="641349" y="3876964"/>
            <a:ext cx="1747461" cy="2066974"/>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ctr">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ctr">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46" name="Google Shape;346;p65"/>
          <p:cNvSpPr txBox="1">
            <a:spLocks noGrp="1"/>
          </p:cNvSpPr>
          <p:nvPr>
            <p:ph type="body" idx="7"/>
          </p:nvPr>
        </p:nvSpPr>
        <p:spPr>
          <a:xfrm>
            <a:off x="2674392" y="3876964"/>
            <a:ext cx="1747461" cy="2066974"/>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ctr">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ctr">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47" name="Google Shape;347;p65"/>
          <p:cNvSpPr txBox="1">
            <a:spLocks noGrp="1"/>
          </p:cNvSpPr>
          <p:nvPr>
            <p:ph type="body" idx="8"/>
          </p:nvPr>
        </p:nvSpPr>
        <p:spPr>
          <a:xfrm>
            <a:off x="4703316" y="3876964"/>
            <a:ext cx="1747461" cy="2066974"/>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ctr">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ctr">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48" name="Google Shape;348;p65"/>
          <p:cNvSpPr txBox="1">
            <a:spLocks noGrp="1"/>
          </p:cNvSpPr>
          <p:nvPr>
            <p:ph type="body" idx="9"/>
          </p:nvPr>
        </p:nvSpPr>
        <p:spPr>
          <a:xfrm>
            <a:off x="6710959" y="3876964"/>
            <a:ext cx="1747461" cy="2066974"/>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ctr">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ctr">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ustom Layout 7">
  <p:cSld name="Custom Layout 7">
    <p:spTree>
      <p:nvGrpSpPr>
        <p:cNvPr id="1" name="Shape 349"/>
        <p:cNvGrpSpPr/>
        <p:nvPr/>
      </p:nvGrpSpPr>
      <p:grpSpPr>
        <a:xfrm>
          <a:off x="0" y="0"/>
          <a:ext cx="0" cy="0"/>
          <a:chOff x="0" y="0"/>
          <a:chExt cx="0" cy="0"/>
        </a:xfrm>
      </p:grpSpPr>
      <p:sp>
        <p:nvSpPr>
          <p:cNvPr id="350" name="Google Shape;350;p66"/>
          <p:cNvSpPr/>
          <p:nvPr/>
        </p:nvSpPr>
        <p:spPr>
          <a:xfrm>
            <a:off x="2625694" y="3022471"/>
            <a:ext cx="1873164" cy="3085049"/>
          </a:xfrm>
          <a:prstGeom prst="rect">
            <a:avLst/>
          </a:prstGeom>
          <a:solidFill>
            <a:srgbClr val="D6D2C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Georgia"/>
              <a:buNone/>
            </a:pPr>
            <a:endParaRPr sz="1800" b="0" i="0" u="none" strike="noStrike" cap="none">
              <a:solidFill>
                <a:schemeClr val="lt1"/>
              </a:solidFill>
              <a:latin typeface="Georgia"/>
              <a:ea typeface="Georgia"/>
              <a:cs typeface="Georgia"/>
              <a:sym typeface="Georgia"/>
            </a:endParaRPr>
          </a:p>
        </p:txBody>
      </p:sp>
      <p:sp>
        <p:nvSpPr>
          <p:cNvPr id="351" name="Google Shape;351;p66"/>
          <p:cNvSpPr/>
          <p:nvPr/>
        </p:nvSpPr>
        <p:spPr>
          <a:xfrm>
            <a:off x="4676712" y="3022471"/>
            <a:ext cx="1873164" cy="3085049"/>
          </a:xfrm>
          <a:prstGeom prst="rect">
            <a:avLst/>
          </a:prstGeom>
          <a:solidFill>
            <a:srgbClr val="D6D2C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Georgia"/>
              <a:buNone/>
            </a:pPr>
            <a:endParaRPr sz="1800" b="0" i="0" u="none" strike="noStrike" cap="none">
              <a:solidFill>
                <a:schemeClr val="lt1"/>
              </a:solidFill>
              <a:latin typeface="Georgia"/>
              <a:ea typeface="Georgia"/>
              <a:cs typeface="Georgia"/>
              <a:sym typeface="Georgia"/>
            </a:endParaRPr>
          </a:p>
        </p:txBody>
      </p:sp>
      <p:sp>
        <p:nvSpPr>
          <p:cNvPr id="352" name="Google Shape;352;p66"/>
          <p:cNvSpPr/>
          <p:nvPr/>
        </p:nvSpPr>
        <p:spPr>
          <a:xfrm>
            <a:off x="6712970" y="3022471"/>
            <a:ext cx="1873164" cy="3085049"/>
          </a:xfrm>
          <a:prstGeom prst="rect">
            <a:avLst/>
          </a:prstGeom>
          <a:solidFill>
            <a:srgbClr val="D6D2C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Georgia"/>
              <a:buNone/>
            </a:pPr>
            <a:endParaRPr sz="1800" b="0" i="0" u="none" strike="noStrike" cap="none">
              <a:solidFill>
                <a:schemeClr val="lt1"/>
              </a:solidFill>
              <a:latin typeface="Georgia"/>
              <a:ea typeface="Georgia"/>
              <a:cs typeface="Georgia"/>
              <a:sym typeface="Georgia"/>
            </a:endParaRPr>
          </a:p>
        </p:txBody>
      </p:sp>
      <p:sp>
        <p:nvSpPr>
          <p:cNvPr id="353" name="Google Shape;353;p66"/>
          <p:cNvSpPr/>
          <p:nvPr/>
        </p:nvSpPr>
        <p:spPr>
          <a:xfrm>
            <a:off x="589436" y="3022471"/>
            <a:ext cx="1873164" cy="3085049"/>
          </a:xfrm>
          <a:prstGeom prst="rect">
            <a:avLst/>
          </a:prstGeom>
          <a:solidFill>
            <a:srgbClr val="D6D2C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Georgia"/>
              <a:buNone/>
            </a:pPr>
            <a:endParaRPr sz="1800" b="0" i="0" u="none" strike="noStrike" cap="none">
              <a:solidFill>
                <a:schemeClr val="lt1"/>
              </a:solidFill>
              <a:latin typeface="Georgia"/>
              <a:ea typeface="Georgia"/>
              <a:cs typeface="Georgia"/>
              <a:sym typeface="Georgia"/>
            </a:endParaRPr>
          </a:p>
        </p:txBody>
      </p:sp>
      <p:sp>
        <p:nvSpPr>
          <p:cNvPr id="354" name="Google Shape;354;p66"/>
          <p:cNvSpPr/>
          <p:nvPr/>
        </p:nvSpPr>
        <p:spPr>
          <a:xfrm>
            <a:off x="2625694" y="3857523"/>
            <a:ext cx="1873164" cy="806056"/>
          </a:xfrm>
          <a:prstGeom prst="rect">
            <a:avLst/>
          </a:prstGeom>
          <a:solidFill>
            <a:srgbClr val="A6192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Georgia"/>
              <a:buNone/>
            </a:pPr>
            <a:endParaRPr sz="1800" b="0" i="0" u="none" strike="noStrike" cap="none">
              <a:solidFill>
                <a:schemeClr val="lt1"/>
              </a:solidFill>
              <a:latin typeface="Georgia"/>
              <a:ea typeface="Georgia"/>
              <a:cs typeface="Georgia"/>
              <a:sym typeface="Georgia"/>
            </a:endParaRPr>
          </a:p>
        </p:txBody>
      </p:sp>
      <p:sp>
        <p:nvSpPr>
          <p:cNvPr id="355" name="Google Shape;355;p66"/>
          <p:cNvSpPr/>
          <p:nvPr/>
        </p:nvSpPr>
        <p:spPr>
          <a:xfrm>
            <a:off x="4676712" y="3857523"/>
            <a:ext cx="1873164" cy="806056"/>
          </a:xfrm>
          <a:prstGeom prst="rect">
            <a:avLst/>
          </a:prstGeom>
          <a:solidFill>
            <a:srgbClr val="A6192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Georgia"/>
              <a:buNone/>
            </a:pPr>
            <a:endParaRPr sz="1800" b="0" i="0" u="none" strike="noStrike" cap="none">
              <a:solidFill>
                <a:schemeClr val="lt1"/>
              </a:solidFill>
              <a:latin typeface="Georgia"/>
              <a:ea typeface="Georgia"/>
              <a:cs typeface="Georgia"/>
              <a:sym typeface="Georgia"/>
            </a:endParaRPr>
          </a:p>
        </p:txBody>
      </p:sp>
      <p:sp>
        <p:nvSpPr>
          <p:cNvPr id="356" name="Google Shape;356;p66"/>
          <p:cNvSpPr/>
          <p:nvPr/>
        </p:nvSpPr>
        <p:spPr>
          <a:xfrm>
            <a:off x="6712970" y="3868663"/>
            <a:ext cx="1873164" cy="806056"/>
          </a:xfrm>
          <a:prstGeom prst="rect">
            <a:avLst/>
          </a:prstGeom>
          <a:solidFill>
            <a:srgbClr val="A6192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Georgia"/>
              <a:buNone/>
            </a:pPr>
            <a:endParaRPr sz="1800" b="0" i="0" u="none" strike="noStrike" cap="none">
              <a:solidFill>
                <a:schemeClr val="lt1"/>
              </a:solidFill>
              <a:latin typeface="Georgia"/>
              <a:ea typeface="Georgia"/>
              <a:cs typeface="Georgia"/>
              <a:sym typeface="Georgia"/>
            </a:endParaRPr>
          </a:p>
        </p:txBody>
      </p:sp>
      <p:sp>
        <p:nvSpPr>
          <p:cNvPr id="357" name="Google Shape;357;p66"/>
          <p:cNvSpPr/>
          <p:nvPr/>
        </p:nvSpPr>
        <p:spPr>
          <a:xfrm>
            <a:off x="589436" y="3857523"/>
            <a:ext cx="1873164" cy="806056"/>
          </a:xfrm>
          <a:prstGeom prst="rect">
            <a:avLst/>
          </a:prstGeom>
          <a:solidFill>
            <a:srgbClr val="A6192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Georgia"/>
              <a:buNone/>
            </a:pPr>
            <a:endParaRPr sz="1800" b="0" i="0" u="none" strike="noStrike" cap="none">
              <a:solidFill>
                <a:schemeClr val="lt1"/>
              </a:solidFill>
              <a:latin typeface="Georgia"/>
              <a:ea typeface="Georgia"/>
              <a:cs typeface="Georgia"/>
              <a:sym typeface="Georgia"/>
            </a:endParaRPr>
          </a:p>
        </p:txBody>
      </p:sp>
      <p:sp>
        <p:nvSpPr>
          <p:cNvPr id="358" name="Google Shape;358;p66"/>
          <p:cNvSpPr txBox="1">
            <a:spLocks noGrp="1"/>
          </p:cNvSpPr>
          <p:nvPr>
            <p:ph type="title"/>
          </p:nvPr>
        </p:nvSpPr>
        <p:spPr>
          <a:xfrm>
            <a:off x="457200" y="274639"/>
            <a:ext cx="8229600" cy="6446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32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9" name="Google Shape;359;p66"/>
          <p:cNvSpPr txBox="1">
            <a:spLocks noGrp="1"/>
          </p:cNvSpPr>
          <p:nvPr>
            <p:ph type="sldNum" idx="12"/>
          </p:nvPr>
        </p:nvSpPr>
        <p:spPr>
          <a:xfrm>
            <a:off x="6553200" y="6333155"/>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60" name="Google Shape;360;p66"/>
          <p:cNvSpPr txBox="1">
            <a:spLocks noGrp="1"/>
          </p:cNvSpPr>
          <p:nvPr>
            <p:ph type="dt" idx="10"/>
          </p:nvPr>
        </p:nvSpPr>
        <p:spPr>
          <a:xfrm>
            <a:off x="457200" y="6333155"/>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9pPr>
          </a:lstStyle>
          <a:p>
            <a:endParaRPr/>
          </a:p>
        </p:txBody>
      </p:sp>
      <p:sp>
        <p:nvSpPr>
          <p:cNvPr id="361" name="Google Shape;361;p66"/>
          <p:cNvSpPr txBox="1">
            <a:spLocks noGrp="1"/>
          </p:cNvSpPr>
          <p:nvPr>
            <p:ph type="body" idx="1"/>
          </p:nvPr>
        </p:nvSpPr>
        <p:spPr>
          <a:xfrm>
            <a:off x="460072" y="823471"/>
            <a:ext cx="6397928" cy="532191"/>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chemeClr val="dk2"/>
              </a:buClr>
              <a:buSzPts val="1800"/>
              <a:buFont typeface="Arial"/>
              <a:buNone/>
              <a:defRPr sz="1800" cap="none">
                <a:solidFill>
                  <a:schemeClr val="dk2"/>
                </a:solidFill>
                <a:latin typeface="Arial"/>
                <a:ea typeface="Arial"/>
                <a:cs typeface="Arial"/>
                <a:sym typeface="Arial"/>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62" name="Google Shape;362;p66"/>
          <p:cNvSpPr>
            <a:spLocks noGrp="1"/>
          </p:cNvSpPr>
          <p:nvPr>
            <p:ph type="pic" idx="2"/>
          </p:nvPr>
        </p:nvSpPr>
        <p:spPr>
          <a:xfrm>
            <a:off x="926933" y="4825735"/>
            <a:ext cx="1196796" cy="116507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363" name="Google Shape;363;p66"/>
          <p:cNvSpPr txBox="1">
            <a:spLocks noGrp="1"/>
          </p:cNvSpPr>
          <p:nvPr>
            <p:ph type="body" idx="3"/>
          </p:nvPr>
        </p:nvSpPr>
        <p:spPr>
          <a:xfrm>
            <a:off x="658746" y="3947762"/>
            <a:ext cx="1747461" cy="63463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342900" algn="l">
              <a:lnSpc>
                <a:spcPct val="100000"/>
              </a:lnSpc>
              <a:spcBef>
                <a:spcPts val="300"/>
              </a:spcBef>
              <a:spcAft>
                <a:spcPts val="0"/>
              </a:spcAft>
              <a:buClr>
                <a:schemeClr val="dk1"/>
              </a:buClr>
              <a:buSzPts val="1800"/>
              <a:buChar char="•"/>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64" name="Google Shape;364;p66"/>
          <p:cNvSpPr txBox="1">
            <a:spLocks noGrp="1"/>
          </p:cNvSpPr>
          <p:nvPr>
            <p:ph type="body" idx="4"/>
          </p:nvPr>
        </p:nvSpPr>
        <p:spPr>
          <a:xfrm>
            <a:off x="2698028" y="3947762"/>
            <a:ext cx="1747461" cy="63463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342900" algn="l">
              <a:lnSpc>
                <a:spcPct val="100000"/>
              </a:lnSpc>
              <a:spcBef>
                <a:spcPts val="300"/>
              </a:spcBef>
              <a:spcAft>
                <a:spcPts val="0"/>
              </a:spcAft>
              <a:buClr>
                <a:schemeClr val="dk1"/>
              </a:buClr>
              <a:buSzPts val="1800"/>
              <a:buChar char="•"/>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65" name="Google Shape;365;p66"/>
          <p:cNvSpPr txBox="1">
            <a:spLocks noGrp="1"/>
          </p:cNvSpPr>
          <p:nvPr>
            <p:ph type="body" idx="5"/>
          </p:nvPr>
        </p:nvSpPr>
        <p:spPr>
          <a:xfrm>
            <a:off x="4731513" y="3947762"/>
            <a:ext cx="1747461" cy="63463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342900" algn="l">
              <a:lnSpc>
                <a:spcPct val="100000"/>
              </a:lnSpc>
              <a:spcBef>
                <a:spcPts val="300"/>
              </a:spcBef>
              <a:spcAft>
                <a:spcPts val="0"/>
              </a:spcAft>
              <a:buClr>
                <a:schemeClr val="dk1"/>
              </a:buClr>
              <a:buSzPts val="1800"/>
              <a:buChar char="•"/>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66" name="Google Shape;366;p66"/>
          <p:cNvSpPr txBox="1">
            <a:spLocks noGrp="1"/>
          </p:cNvSpPr>
          <p:nvPr>
            <p:ph type="body" idx="6"/>
          </p:nvPr>
        </p:nvSpPr>
        <p:spPr>
          <a:xfrm>
            <a:off x="6764995" y="3947762"/>
            <a:ext cx="1747461" cy="63463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342900" algn="l">
              <a:lnSpc>
                <a:spcPct val="100000"/>
              </a:lnSpc>
              <a:spcBef>
                <a:spcPts val="300"/>
              </a:spcBef>
              <a:spcAft>
                <a:spcPts val="0"/>
              </a:spcAft>
              <a:buClr>
                <a:schemeClr val="dk1"/>
              </a:buClr>
              <a:buSzPts val="1800"/>
              <a:buChar char="•"/>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67" name="Google Shape;367;p66"/>
          <p:cNvSpPr txBox="1">
            <a:spLocks noGrp="1"/>
          </p:cNvSpPr>
          <p:nvPr>
            <p:ph type="body" idx="7"/>
          </p:nvPr>
        </p:nvSpPr>
        <p:spPr>
          <a:xfrm>
            <a:off x="658746" y="3148432"/>
            <a:ext cx="1747461" cy="63463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3pPr>
            <a:lvl4pPr marL="1828800" lvl="3" indent="-342900" algn="l">
              <a:lnSpc>
                <a:spcPct val="100000"/>
              </a:lnSpc>
              <a:spcBef>
                <a:spcPts val="300"/>
              </a:spcBef>
              <a:spcAft>
                <a:spcPts val="0"/>
              </a:spcAft>
              <a:buClr>
                <a:schemeClr val="dk1"/>
              </a:buClr>
              <a:buSzPts val="1800"/>
              <a:buChar char="•"/>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68" name="Google Shape;368;p66"/>
          <p:cNvSpPr txBox="1">
            <a:spLocks noGrp="1"/>
          </p:cNvSpPr>
          <p:nvPr>
            <p:ph type="body" idx="8"/>
          </p:nvPr>
        </p:nvSpPr>
        <p:spPr>
          <a:xfrm>
            <a:off x="2698028" y="3148432"/>
            <a:ext cx="1747461" cy="63463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3pPr>
            <a:lvl4pPr marL="1828800" lvl="3" indent="-342900" algn="l">
              <a:lnSpc>
                <a:spcPct val="100000"/>
              </a:lnSpc>
              <a:spcBef>
                <a:spcPts val="300"/>
              </a:spcBef>
              <a:spcAft>
                <a:spcPts val="0"/>
              </a:spcAft>
              <a:buClr>
                <a:schemeClr val="dk1"/>
              </a:buClr>
              <a:buSzPts val="1800"/>
              <a:buChar char="•"/>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69" name="Google Shape;369;p66"/>
          <p:cNvSpPr txBox="1">
            <a:spLocks noGrp="1"/>
          </p:cNvSpPr>
          <p:nvPr>
            <p:ph type="body" idx="9"/>
          </p:nvPr>
        </p:nvSpPr>
        <p:spPr>
          <a:xfrm>
            <a:off x="4731513" y="3148432"/>
            <a:ext cx="1747461" cy="63463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3pPr>
            <a:lvl4pPr marL="1828800" lvl="3" indent="-342900" algn="l">
              <a:lnSpc>
                <a:spcPct val="100000"/>
              </a:lnSpc>
              <a:spcBef>
                <a:spcPts val="300"/>
              </a:spcBef>
              <a:spcAft>
                <a:spcPts val="0"/>
              </a:spcAft>
              <a:buClr>
                <a:schemeClr val="dk1"/>
              </a:buClr>
              <a:buSzPts val="1800"/>
              <a:buChar char="•"/>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70" name="Google Shape;370;p66"/>
          <p:cNvSpPr txBox="1">
            <a:spLocks noGrp="1"/>
          </p:cNvSpPr>
          <p:nvPr>
            <p:ph type="body" idx="13"/>
          </p:nvPr>
        </p:nvSpPr>
        <p:spPr>
          <a:xfrm>
            <a:off x="6764995" y="3148432"/>
            <a:ext cx="1747461" cy="63463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3pPr>
            <a:lvl4pPr marL="1828800" lvl="3" indent="-342900" algn="l">
              <a:lnSpc>
                <a:spcPct val="100000"/>
              </a:lnSpc>
              <a:spcBef>
                <a:spcPts val="300"/>
              </a:spcBef>
              <a:spcAft>
                <a:spcPts val="0"/>
              </a:spcAft>
              <a:buClr>
                <a:schemeClr val="dk1"/>
              </a:buClr>
              <a:buSzPts val="1800"/>
              <a:buChar char="•"/>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71" name="Google Shape;371;p66"/>
          <p:cNvSpPr>
            <a:spLocks noGrp="1"/>
          </p:cNvSpPr>
          <p:nvPr>
            <p:ph type="pic" idx="14"/>
          </p:nvPr>
        </p:nvSpPr>
        <p:spPr>
          <a:xfrm>
            <a:off x="2915816" y="4825735"/>
            <a:ext cx="1196796" cy="116507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372" name="Google Shape;372;p66"/>
          <p:cNvSpPr>
            <a:spLocks noGrp="1"/>
          </p:cNvSpPr>
          <p:nvPr>
            <p:ph type="pic" idx="15"/>
          </p:nvPr>
        </p:nvSpPr>
        <p:spPr>
          <a:xfrm>
            <a:off x="5009847" y="4825735"/>
            <a:ext cx="1196796" cy="116507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373" name="Google Shape;373;p66"/>
          <p:cNvSpPr>
            <a:spLocks noGrp="1"/>
          </p:cNvSpPr>
          <p:nvPr>
            <p:ph type="pic" idx="16"/>
          </p:nvPr>
        </p:nvSpPr>
        <p:spPr>
          <a:xfrm>
            <a:off x="7045122" y="4825735"/>
            <a:ext cx="1196796" cy="116507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374" name="Google Shape;374;p66"/>
          <p:cNvSpPr txBox="1">
            <a:spLocks noGrp="1"/>
          </p:cNvSpPr>
          <p:nvPr>
            <p:ph type="body" idx="17"/>
          </p:nvPr>
        </p:nvSpPr>
        <p:spPr>
          <a:xfrm>
            <a:off x="458236" y="1524617"/>
            <a:ext cx="8171077" cy="1316057"/>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228600" algn="l">
              <a:lnSpc>
                <a:spcPct val="100000"/>
              </a:lnSpc>
              <a:spcBef>
                <a:spcPts val="300"/>
              </a:spcBef>
              <a:spcAft>
                <a:spcPts val="0"/>
              </a:spcAft>
              <a:buClr>
                <a:schemeClr val="dk1"/>
              </a:buClr>
              <a:buSzPts val="1800"/>
              <a:buFont typeface="Arial"/>
              <a:buNone/>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30_Custom Layout">
  <p:cSld name="30_Custom Layout">
    <p:spTree>
      <p:nvGrpSpPr>
        <p:cNvPr id="1" name="Shape 375"/>
        <p:cNvGrpSpPr/>
        <p:nvPr/>
      </p:nvGrpSpPr>
      <p:grpSpPr>
        <a:xfrm>
          <a:off x="0" y="0"/>
          <a:ext cx="0" cy="0"/>
          <a:chOff x="0" y="0"/>
          <a:chExt cx="0" cy="0"/>
        </a:xfrm>
      </p:grpSpPr>
      <p:sp>
        <p:nvSpPr>
          <p:cNvPr id="376" name="Google Shape;376;p67"/>
          <p:cNvSpPr txBox="1">
            <a:spLocks noGrp="1"/>
          </p:cNvSpPr>
          <p:nvPr>
            <p:ph type="title"/>
          </p:nvPr>
        </p:nvSpPr>
        <p:spPr>
          <a:xfrm>
            <a:off x="457200" y="274639"/>
            <a:ext cx="8229600" cy="6446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32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7" name="Google Shape;377;p6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78" name="Google Shape;378;p6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9pPr>
          </a:lstStyle>
          <a:p>
            <a:endParaRPr/>
          </a:p>
        </p:txBody>
      </p:sp>
      <p:sp>
        <p:nvSpPr>
          <p:cNvPr id="379" name="Google Shape;379;p67"/>
          <p:cNvSpPr/>
          <p:nvPr/>
        </p:nvSpPr>
        <p:spPr>
          <a:xfrm>
            <a:off x="2625694" y="3111590"/>
            <a:ext cx="1873164" cy="3085049"/>
          </a:xfrm>
          <a:prstGeom prst="rect">
            <a:avLst/>
          </a:prstGeom>
          <a:solidFill>
            <a:srgbClr val="D6D2C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Georgia"/>
              <a:buNone/>
            </a:pPr>
            <a:endParaRPr sz="1800" b="0" i="0" u="none" strike="noStrike" cap="none">
              <a:solidFill>
                <a:schemeClr val="lt1"/>
              </a:solidFill>
              <a:latin typeface="Georgia"/>
              <a:ea typeface="Georgia"/>
              <a:cs typeface="Georgia"/>
              <a:sym typeface="Georgia"/>
            </a:endParaRPr>
          </a:p>
        </p:txBody>
      </p:sp>
      <p:sp>
        <p:nvSpPr>
          <p:cNvPr id="380" name="Google Shape;380;p67"/>
          <p:cNvSpPr/>
          <p:nvPr/>
        </p:nvSpPr>
        <p:spPr>
          <a:xfrm>
            <a:off x="4676712" y="3111590"/>
            <a:ext cx="1873164" cy="3085049"/>
          </a:xfrm>
          <a:prstGeom prst="rect">
            <a:avLst/>
          </a:prstGeom>
          <a:solidFill>
            <a:srgbClr val="D6D2C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Georgia"/>
              <a:buNone/>
            </a:pPr>
            <a:endParaRPr sz="1800" b="0" i="0" u="none" strike="noStrike" cap="none">
              <a:solidFill>
                <a:schemeClr val="lt1"/>
              </a:solidFill>
              <a:latin typeface="Georgia"/>
              <a:ea typeface="Georgia"/>
              <a:cs typeface="Georgia"/>
              <a:sym typeface="Georgia"/>
            </a:endParaRPr>
          </a:p>
        </p:txBody>
      </p:sp>
      <p:sp>
        <p:nvSpPr>
          <p:cNvPr id="381" name="Google Shape;381;p67"/>
          <p:cNvSpPr/>
          <p:nvPr/>
        </p:nvSpPr>
        <p:spPr>
          <a:xfrm>
            <a:off x="6712970" y="3111590"/>
            <a:ext cx="1873164" cy="3085049"/>
          </a:xfrm>
          <a:prstGeom prst="rect">
            <a:avLst/>
          </a:prstGeom>
          <a:solidFill>
            <a:srgbClr val="D6D2C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Georgia"/>
              <a:buNone/>
            </a:pPr>
            <a:endParaRPr sz="1800" b="0" i="0" u="none" strike="noStrike" cap="none">
              <a:solidFill>
                <a:schemeClr val="lt1"/>
              </a:solidFill>
              <a:latin typeface="Georgia"/>
              <a:ea typeface="Georgia"/>
              <a:cs typeface="Georgia"/>
              <a:sym typeface="Georgia"/>
            </a:endParaRPr>
          </a:p>
        </p:txBody>
      </p:sp>
      <p:sp>
        <p:nvSpPr>
          <p:cNvPr id="382" name="Google Shape;382;p67"/>
          <p:cNvSpPr/>
          <p:nvPr/>
        </p:nvSpPr>
        <p:spPr>
          <a:xfrm>
            <a:off x="589436" y="3111590"/>
            <a:ext cx="1873164" cy="3085049"/>
          </a:xfrm>
          <a:prstGeom prst="rect">
            <a:avLst/>
          </a:prstGeom>
          <a:solidFill>
            <a:srgbClr val="D6D2C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Georgia"/>
              <a:buNone/>
            </a:pPr>
            <a:endParaRPr sz="1800" b="0" i="0" u="none" strike="noStrike" cap="none">
              <a:solidFill>
                <a:schemeClr val="lt1"/>
              </a:solidFill>
              <a:latin typeface="Georgia"/>
              <a:ea typeface="Georgia"/>
              <a:cs typeface="Georgia"/>
              <a:sym typeface="Georgia"/>
            </a:endParaRPr>
          </a:p>
        </p:txBody>
      </p:sp>
      <p:sp>
        <p:nvSpPr>
          <p:cNvPr id="383" name="Google Shape;383;p67"/>
          <p:cNvSpPr>
            <a:spLocks noGrp="1"/>
          </p:cNvSpPr>
          <p:nvPr>
            <p:ph type="pic" idx="2"/>
          </p:nvPr>
        </p:nvSpPr>
        <p:spPr>
          <a:xfrm>
            <a:off x="926933" y="3853644"/>
            <a:ext cx="1196796" cy="116507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384" name="Google Shape;384;p67"/>
          <p:cNvSpPr txBox="1">
            <a:spLocks noGrp="1"/>
          </p:cNvSpPr>
          <p:nvPr>
            <p:ph type="body" idx="1"/>
          </p:nvPr>
        </p:nvSpPr>
        <p:spPr>
          <a:xfrm>
            <a:off x="658746" y="5150281"/>
            <a:ext cx="1747461" cy="1121481"/>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rgbClr val="FFFFFF"/>
              </a:buClr>
              <a:buSzPts val="1800"/>
              <a:buChar char="•"/>
              <a:defRPr>
                <a:solidFill>
                  <a:srgbClr val="FFFFFF"/>
                </a:solidFill>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85" name="Google Shape;385;p67"/>
          <p:cNvSpPr txBox="1">
            <a:spLocks noGrp="1"/>
          </p:cNvSpPr>
          <p:nvPr>
            <p:ph type="body" idx="3"/>
          </p:nvPr>
        </p:nvSpPr>
        <p:spPr>
          <a:xfrm>
            <a:off x="2698028" y="5150281"/>
            <a:ext cx="1747461" cy="1121481"/>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rgbClr val="FFFFFF"/>
              </a:buClr>
              <a:buSzPts val="1800"/>
              <a:buChar char="•"/>
              <a:defRPr>
                <a:solidFill>
                  <a:srgbClr val="FFFFFF"/>
                </a:solidFill>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86" name="Google Shape;386;p67"/>
          <p:cNvSpPr txBox="1">
            <a:spLocks noGrp="1"/>
          </p:cNvSpPr>
          <p:nvPr>
            <p:ph type="body" idx="4"/>
          </p:nvPr>
        </p:nvSpPr>
        <p:spPr>
          <a:xfrm>
            <a:off x="4731513" y="5150281"/>
            <a:ext cx="1747461" cy="1121481"/>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rgbClr val="FFFFFF"/>
              </a:buClr>
              <a:buSzPts val="1800"/>
              <a:buChar char="•"/>
              <a:defRPr>
                <a:solidFill>
                  <a:srgbClr val="FFFFFF"/>
                </a:solidFill>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87" name="Google Shape;387;p67"/>
          <p:cNvSpPr txBox="1">
            <a:spLocks noGrp="1"/>
          </p:cNvSpPr>
          <p:nvPr>
            <p:ph type="body" idx="5"/>
          </p:nvPr>
        </p:nvSpPr>
        <p:spPr>
          <a:xfrm>
            <a:off x="6764995" y="5150281"/>
            <a:ext cx="1747461" cy="1121481"/>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rgbClr val="FFFFFF"/>
              </a:buClr>
              <a:buSzPts val="1800"/>
              <a:buChar char="•"/>
              <a:defRPr>
                <a:solidFill>
                  <a:srgbClr val="FFFFFF"/>
                </a:solidFill>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88" name="Google Shape;388;p67"/>
          <p:cNvSpPr txBox="1">
            <a:spLocks noGrp="1"/>
          </p:cNvSpPr>
          <p:nvPr>
            <p:ph type="body" idx="6"/>
          </p:nvPr>
        </p:nvSpPr>
        <p:spPr>
          <a:xfrm>
            <a:off x="658746" y="3237551"/>
            <a:ext cx="1747461" cy="63463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89" name="Google Shape;389;p67"/>
          <p:cNvSpPr txBox="1">
            <a:spLocks noGrp="1"/>
          </p:cNvSpPr>
          <p:nvPr>
            <p:ph type="body" idx="7"/>
          </p:nvPr>
        </p:nvSpPr>
        <p:spPr>
          <a:xfrm>
            <a:off x="2698028" y="3237551"/>
            <a:ext cx="1747461" cy="63463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90" name="Google Shape;390;p67"/>
          <p:cNvSpPr txBox="1">
            <a:spLocks noGrp="1"/>
          </p:cNvSpPr>
          <p:nvPr>
            <p:ph type="body" idx="8"/>
          </p:nvPr>
        </p:nvSpPr>
        <p:spPr>
          <a:xfrm>
            <a:off x="4731513" y="3237551"/>
            <a:ext cx="1747461" cy="63463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91" name="Google Shape;391;p67"/>
          <p:cNvSpPr txBox="1">
            <a:spLocks noGrp="1"/>
          </p:cNvSpPr>
          <p:nvPr>
            <p:ph type="body" idx="9"/>
          </p:nvPr>
        </p:nvSpPr>
        <p:spPr>
          <a:xfrm>
            <a:off x="6764995" y="3237551"/>
            <a:ext cx="1747461" cy="63463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92" name="Google Shape;392;p67"/>
          <p:cNvSpPr>
            <a:spLocks noGrp="1"/>
          </p:cNvSpPr>
          <p:nvPr>
            <p:ph type="pic" idx="13"/>
          </p:nvPr>
        </p:nvSpPr>
        <p:spPr>
          <a:xfrm>
            <a:off x="2915816" y="3853644"/>
            <a:ext cx="1196796" cy="116507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393" name="Google Shape;393;p67"/>
          <p:cNvSpPr>
            <a:spLocks noGrp="1"/>
          </p:cNvSpPr>
          <p:nvPr>
            <p:ph type="pic" idx="14"/>
          </p:nvPr>
        </p:nvSpPr>
        <p:spPr>
          <a:xfrm>
            <a:off x="5009847" y="3853644"/>
            <a:ext cx="1196796" cy="116507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394" name="Google Shape;394;p67"/>
          <p:cNvSpPr>
            <a:spLocks noGrp="1"/>
          </p:cNvSpPr>
          <p:nvPr>
            <p:ph type="pic" idx="15"/>
          </p:nvPr>
        </p:nvSpPr>
        <p:spPr>
          <a:xfrm>
            <a:off x="7045122" y="3853644"/>
            <a:ext cx="1196796" cy="116507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395" name="Google Shape;395;p67"/>
          <p:cNvSpPr txBox="1">
            <a:spLocks noGrp="1"/>
          </p:cNvSpPr>
          <p:nvPr>
            <p:ph type="body" idx="16"/>
          </p:nvPr>
        </p:nvSpPr>
        <p:spPr>
          <a:xfrm>
            <a:off x="458236" y="1524618"/>
            <a:ext cx="8171077" cy="1360616"/>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96" name="Google Shape;396;p67"/>
          <p:cNvSpPr txBox="1">
            <a:spLocks noGrp="1"/>
          </p:cNvSpPr>
          <p:nvPr>
            <p:ph type="body" idx="17"/>
          </p:nvPr>
        </p:nvSpPr>
        <p:spPr>
          <a:xfrm>
            <a:off x="460072" y="823471"/>
            <a:ext cx="6397928" cy="532191"/>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chemeClr val="dk2"/>
              </a:buClr>
              <a:buSzPts val="1800"/>
              <a:buFont typeface="Arial"/>
              <a:buNone/>
              <a:defRPr sz="1800" cap="none">
                <a:solidFill>
                  <a:schemeClr val="dk2"/>
                </a:solidFill>
                <a:latin typeface="Arial"/>
                <a:ea typeface="Arial"/>
                <a:cs typeface="Arial"/>
                <a:sym typeface="Arial"/>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22_Custom Layout">
  <p:cSld name="22_Custom Layout">
    <p:spTree>
      <p:nvGrpSpPr>
        <p:cNvPr id="1" name="Shape 397"/>
        <p:cNvGrpSpPr/>
        <p:nvPr/>
      </p:nvGrpSpPr>
      <p:grpSpPr>
        <a:xfrm>
          <a:off x="0" y="0"/>
          <a:ext cx="0" cy="0"/>
          <a:chOff x="0" y="0"/>
          <a:chExt cx="0" cy="0"/>
        </a:xfrm>
      </p:grpSpPr>
      <p:sp>
        <p:nvSpPr>
          <p:cNvPr id="398" name="Google Shape;398;p68"/>
          <p:cNvSpPr txBox="1">
            <a:spLocks noGrp="1"/>
          </p:cNvSpPr>
          <p:nvPr>
            <p:ph type="title"/>
          </p:nvPr>
        </p:nvSpPr>
        <p:spPr>
          <a:xfrm>
            <a:off x="457200" y="274639"/>
            <a:ext cx="8229600" cy="6446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32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9" name="Google Shape;399;p6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00" name="Google Shape;400;p6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9pPr>
          </a:lstStyle>
          <a:p>
            <a:endParaRPr/>
          </a:p>
        </p:txBody>
      </p:sp>
      <p:sp>
        <p:nvSpPr>
          <p:cNvPr id="401" name="Google Shape;401;p68"/>
          <p:cNvSpPr txBox="1">
            <a:spLocks noGrp="1"/>
          </p:cNvSpPr>
          <p:nvPr>
            <p:ph type="body" idx="1"/>
          </p:nvPr>
        </p:nvSpPr>
        <p:spPr>
          <a:xfrm>
            <a:off x="460072" y="846666"/>
            <a:ext cx="6397928" cy="532191"/>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chemeClr val="dk2"/>
              </a:buClr>
              <a:buSzPts val="1800"/>
              <a:buFont typeface="Arial"/>
              <a:buNone/>
              <a:defRPr sz="1800" cap="none">
                <a:solidFill>
                  <a:schemeClr val="dk2"/>
                </a:solidFill>
                <a:latin typeface="Arial"/>
                <a:ea typeface="Arial"/>
                <a:cs typeface="Arial"/>
                <a:sym typeface="Arial"/>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ustom Layout 8">
  <p:cSld name="Custom Layout 8">
    <p:spTree>
      <p:nvGrpSpPr>
        <p:cNvPr id="1" name="Shape 402"/>
        <p:cNvGrpSpPr/>
        <p:nvPr/>
      </p:nvGrpSpPr>
      <p:grpSpPr>
        <a:xfrm>
          <a:off x="0" y="0"/>
          <a:ext cx="0" cy="0"/>
          <a:chOff x="0" y="0"/>
          <a:chExt cx="0" cy="0"/>
        </a:xfrm>
      </p:grpSpPr>
      <p:sp>
        <p:nvSpPr>
          <p:cNvPr id="403" name="Google Shape;403;p69"/>
          <p:cNvSpPr txBox="1">
            <a:spLocks noGrp="1"/>
          </p:cNvSpPr>
          <p:nvPr>
            <p:ph type="title"/>
          </p:nvPr>
        </p:nvSpPr>
        <p:spPr>
          <a:xfrm>
            <a:off x="457200" y="274639"/>
            <a:ext cx="8229600" cy="6446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32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4" name="Google Shape;404;p6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05" name="Google Shape;405;p6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9pPr>
          </a:lstStyle>
          <a:p>
            <a:endParaRPr/>
          </a:p>
        </p:txBody>
      </p:sp>
      <p:sp>
        <p:nvSpPr>
          <p:cNvPr id="406" name="Google Shape;406;p69"/>
          <p:cNvSpPr txBox="1">
            <a:spLocks noGrp="1"/>
          </p:cNvSpPr>
          <p:nvPr>
            <p:ph type="body" idx="1"/>
          </p:nvPr>
        </p:nvSpPr>
        <p:spPr>
          <a:xfrm>
            <a:off x="460072" y="846666"/>
            <a:ext cx="6397928" cy="532191"/>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chemeClr val="dk2"/>
              </a:buClr>
              <a:buSzPts val="1800"/>
              <a:buFont typeface="Arial"/>
              <a:buNone/>
              <a:defRPr sz="1800" cap="none">
                <a:solidFill>
                  <a:schemeClr val="dk2"/>
                </a:solidFill>
                <a:latin typeface="Arial"/>
                <a:ea typeface="Arial"/>
                <a:cs typeface="Arial"/>
                <a:sym typeface="Arial"/>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07" name="Google Shape;407;p69"/>
          <p:cNvSpPr txBox="1">
            <a:spLocks noGrp="1"/>
          </p:cNvSpPr>
          <p:nvPr>
            <p:ph type="body" idx="2"/>
          </p:nvPr>
        </p:nvSpPr>
        <p:spPr>
          <a:xfrm>
            <a:off x="586694" y="1737824"/>
            <a:ext cx="1548116" cy="4322281"/>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50000"/>
              </a:lnSpc>
              <a:spcBef>
                <a:spcPts val="600"/>
              </a:spcBef>
              <a:spcAft>
                <a:spcPts val="0"/>
              </a:spcAft>
              <a:buClr>
                <a:schemeClr val="dk2"/>
              </a:buClr>
              <a:buSzPts val="1400"/>
              <a:buFont typeface="Georgia"/>
              <a:buNone/>
              <a:defRPr sz="1400" b="1">
                <a:solidFill>
                  <a:schemeClr val="dk2"/>
                </a:solidFill>
                <a:latin typeface="Georgia"/>
                <a:ea typeface="Georgia"/>
                <a:cs typeface="Georgia"/>
                <a:sym typeface="Georgia"/>
              </a:defRPr>
            </a:lvl3pPr>
            <a:lvl4pPr marL="1828800" lvl="3" indent="-342900" algn="l">
              <a:lnSpc>
                <a:spcPct val="100000"/>
              </a:lnSpc>
              <a:spcBef>
                <a:spcPts val="300"/>
              </a:spcBef>
              <a:spcAft>
                <a:spcPts val="0"/>
              </a:spcAft>
              <a:buClr>
                <a:schemeClr val="dk1"/>
              </a:buClr>
              <a:buSzPts val="1800"/>
              <a:buChar char="•"/>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ustom Layout 9">
  <p:cSld name="Custom Layout 9">
    <p:spTree>
      <p:nvGrpSpPr>
        <p:cNvPr id="1" name="Shape 408"/>
        <p:cNvGrpSpPr/>
        <p:nvPr/>
      </p:nvGrpSpPr>
      <p:grpSpPr>
        <a:xfrm>
          <a:off x="0" y="0"/>
          <a:ext cx="0" cy="0"/>
          <a:chOff x="0" y="0"/>
          <a:chExt cx="0" cy="0"/>
        </a:xfrm>
      </p:grpSpPr>
      <p:sp>
        <p:nvSpPr>
          <p:cNvPr id="409" name="Google Shape;409;p70"/>
          <p:cNvSpPr txBox="1">
            <a:spLocks noGrp="1"/>
          </p:cNvSpPr>
          <p:nvPr>
            <p:ph type="body" idx="1"/>
          </p:nvPr>
        </p:nvSpPr>
        <p:spPr>
          <a:xfrm>
            <a:off x="484188" y="4077072"/>
            <a:ext cx="1765526" cy="147282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10" name="Google Shape;410;p70"/>
          <p:cNvSpPr txBox="1">
            <a:spLocks noGrp="1"/>
          </p:cNvSpPr>
          <p:nvPr>
            <p:ph type="title"/>
          </p:nvPr>
        </p:nvSpPr>
        <p:spPr>
          <a:xfrm>
            <a:off x="457200" y="274639"/>
            <a:ext cx="8229600" cy="6446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32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1" name="Google Shape;411;p7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12" name="Google Shape;412;p7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9pPr>
          </a:lstStyle>
          <a:p>
            <a:endParaRPr/>
          </a:p>
        </p:txBody>
      </p:sp>
      <p:sp>
        <p:nvSpPr>
          <p:cNvPr id="413" name="Google Shape;413;p70"/>
          <p:cNvSpPr txBox="1">
            <a:spLocks noGrp="1"/>
          </p:cNvSpPr>
          <p:nvPr>
            <p:ph type="body" idx="2"/>
          </p:nvPr>
        </p:nvSpPr>
        <p:spPr>
          <a:xfrm>
            <a:off x="460072" y="846666"/>
            <a:ext cx="6397928" cy="532191"/>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chemeClr val="dk2"/>
              </a:buClr>
              <a:buSzPts val="1800"/>
              <a:buFont typeface="Arial"/>
              <a:buNone/>
              <a:defRPr sz="1800" cap="none">
                <a:solidFill>
                  <a:schemeClr val="dk2"/>
                </a:solidFill>
                <a:latin typeface="Arial"/>
                <a:ea typeface="Arial"/>
                <a:cs typeface="Arial"/>
                <a:sym typeface="Arial"/>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14" name="Google Shape;414;p70"/>
          <p:cNvSpPr>
            <a:spLocks noGrp="1"/>
          </p:cNvSpPr>
          <p:nvPr>
            <p:ph type="pic" idx="3"/>
          </p:nvPr>
        </p:nvSpPr>
        <p:spPr>
          <a:xfrm>
            <a:off x="2406301" y="2180673"/>
            <a:ext cx="3979985" cy="3354734"/>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415" name="Google Shape;415;p70"/>
          <p:cNvSpPr txBox="1">
            <a:spLocks noGrp="1"/>
          </p:cNvSpPr>
          <p:nvPr>
            <p:ph type="body" idx="4"/>
          </p:nvPr>
        </p:nvSpPr>
        <p:spPr>
          <a:xfrm>
            <a:off x="889002" y="2182434"/>
            <a:ext cx="1390952" cy="148259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2"/>
              </a:buClr>
              <a:buSzPts val="1800"/>
              <a:buChar char="•"/>
              <a:defRPr sz="1800" b="1" cap="none">
                <a:solidFill>
                  <a:schemeClr val="dk2"/>
                </a:solidFill>
                <a:latin typeface="Arial"/>
                <a:ea typeface="Arial"/>
                <a:cs typeface="Arial"/>
                <a:sym typeface="Arial"/>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16" name="Google Shape;416;p70"/>
          <p:cNvSpPr>
            <a:spLocks noGrp="1"/>
          </p:cNvSpPr>
          <p:nvPr>
            <p:ph type="pic" idx="5"/>
          </p:nvPr>
        </p:nvSpPr>
        <p:spPr>
          <a:xfrm>
            <a:off x="428625" y="2182813"/>
            <a:ext cx="466725" cy="466725"/>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dk1"/>
              </a:buClr>
              <a:buSzPts val="1050"/>
              <a:buFont typeface="Arial"/>
              <a:buNone/>
              <a:defRPr sz="105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417" name="Google Shape;417;p70"/>
          <p:cNvSpPr txBox="1">
            <a:spLocks noGrp="1"/>
          </p:cNvSpPr>
          <p:nvPr>
            <p:ph type="body" idx="6"/>
          </p:nvPr>
        </p:nvSpPr>
        <p:spPr>
          <a:xfrm>
            <a:off x="7103601" y="2182434"/>
            <a:ext cx="1390952" cy="1493732"/>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2"/>
              </a:buClr>
              <a:buSzPts val="1800"/>
              <a:buChar char="•"/>
              <a:defRPr sz="1800" b="1" cap="none">
                <a:solidFill>
                  <a:schemeClr val="dk2"/>
                </a:solidFill>
                <a:latin typeface="Arial"/>
                <a:ea typeface="Arial"/>
                <a:cs typeface="Arial"/>
                <a:sym typeface="Arial"/>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18" name="Google Shape;418;p70"/>
          <p:cNvSpPr>
            <a:spLocks noGrp="1"/>
          </p:cNvSpPr>
          <p:nvPr>
            <p:ph type="pic" idx="7"/>
          </p:nvPr>
        </p:nvSpPr>
        <p:spPr>
          <a:xfrm>
            <a:off x="6643224" y="2182813"/>
            <a:ext cx="466725" cy="466725"/>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dk1"/>
              </a:buClr>
              <a:buSzPts val="1050"/>
              <a:buFont typeface="Arial"/>
              <a:buNone/>
              <a:defRPr sz="105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419" name="Google Shape;419;p70"/>
          <p:cNvSpPr txBox="1">
            <a:spLocks noGrp="1"/>
          </p:cNvSpPr>
          <p:nvPr>
            <p:ph type="body" idx="8"/>
          </p:nvPr>
        </p:nvSpPr>
        <p:spPr>
          <a:xfrm>
            <a:off x="6630944" y="4077072"/>
            <a:ext cx="1765526" cy="146012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2"/>
              </a:buClr>
              <a:buSzPts val="1800"/>
              <a:buChar char="•"/>
              <a:defRPr sz="1800" b="1" cap="none">
                <a:solidFill>
                  <a:schemeClr val="dk2"/>
                </a:solidFill>
                <a:latin typeface="Arial"/>
                <a:ea typeface="Arial"/>
                <a:cs typeface="Arial"/>
                <a:sym typeface="Arial"/>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ustom Layout 10">
  <p:cSld name="Custom Layout 10">
    <p:spTree>
      <p:nvGrpSpPr>
        <p:cNvPr id="1" name="Shape 420"/>
        <p:cNvGrpSpPr/>
        <p:nvPr/>
      </p:nvGrpSpPr>
      <p:grpSpPr>
        <a:xfrm>
          <a:off x="0" y="0"/>
          <a:ext cx="0" cy="0"/>
          <a:chOff x="0" y="0"/>
          <a:chExt cx="0" cy="0"/>
        </a:xfrm>
      </p:grpSpPr>
      <p:sp>
        <p:nvSpPr>
          <p:cNvPr id="421" name="Google Shape;421;p71"/>
          <p:cNvSpPr txBox="1">
            <a:spLocks noGrp="1"/>
          </p:cNvSpPr>
          <p:nvPr>
            <p:ph type="title"/>
          </p:nvPr>
        </p:nvSpPr>
        <p:spPr>
          <a:xfrm>
            <a:off x="457200" y="274639"/>
            <a:ext cx="8229600" cy="6446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32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2" name="Google Shape;422;p7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23" name="Google Shape;423;p7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9pPr>
          </a:lstStyle>
          <a:p>
            <a:endParaRPr/>
          </a:p>
        </p:txBody>
      </p:sp>
      <p:sp>
        <p:nvSpPr>
          <p:cNvPr id="424" name="Google Shape;424;p71"/>
          <p:cNvSpPr txBox="1">
            <a:spLocks noGrp="1"/>
          </p:cNvSpPr>
          <p:nvPr>
            <p:ph type="body" idx="1"/>
          </p:nvPr>
        </p:nvSpPr>
        <p:spPr>
          <a:xfrm>
            <a:off x="484188" y="2280930"/>
            <a:ext cx="3610050" cy="168147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25" name="Google Shape;425;p71"/>
          <p:cNvSpPr>
            <a:spLocks noGrp="1"/>
          </p:cNvSpPr>
          <p:nvPr>
            <p:ph type="pic" idx="2"/>
          </p:nvPr>
        </p:nvSpPr>
        <p:spPr>
          <a:xfrm>
            <a:off x="4486682" y="2180672"/>
            <a:ext cx="3979985" cy="3600851"/>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426" name="Google Shape;426;p71"/>
          <p:cNvSpPr txBox="1">
            <a:spLocks noGrp="1"/>
          </p:cNvSpPr>
          <p:nvPr>
            <p:ph type="body" idx="3"/>
          </p:nvPr>
        </p:nvSpPr>
        <p:spPr>
          <a:xfrm>
            <a:off x="1175664" y="4129144"/>
            <a:ext cx="2888336" cy="696856"/>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27" name="Google Shape;427;p71"/>
          <p:cNvSpPr>
            <a:spLocks noGrp="1"/>
          </p:cNvSpPr>
          <p:nvPr>
            <p:ph type="pic" idx="4"/>
          </p:nvPr>
        </p:nvSpPr>
        <p:spPr>
          <a:xfrm>
            <a:off x="495153" y="4157361"/>
            <a:ext cx="629708" cy="629708"/>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dk1"/>
              </a:buClr>
              <a:buSzPts val="1050"/>
              <a:buFont typeface="Arial"/>
              <a:buNone/>
              <a:defRPr sz="105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428" name="Google Shape;428;p71"/>
          <p:cNvSpPr txBox="1">
            <a:spLocks noGrp="1"/>
          </p:cNvSpPr>
          <p:nvPr>
            <p:ph type="body" idx="5"/>
          </p:nvPr>
        </p:nvSpPr>
        <p:spPr>
          <a:xfrm>
            <a:off x="1175664" y="4976702"/>
            <a:ext cx="2888336" cy="72559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29" name="Google Shape;429;p71"/>
          <p:cNvSpPr>
            <a:spLocks noGrp="1"/>
          </p:cNvSpPr>
          <p:nvPr>
            <p:ph type="pic" idx="6"/>
          </p:nvPr>
        </p:nvSpPr>
        <p:spPr>
          <a:xfrm>
            <a:off x="495153" y="5022300"/>
            <a:ext cx="629708" cy="629708"/>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dk1"/>
              </a:buClr>
              <a:buSzPts val="1050"/>
              <a:buFont typeface="Arial"/>
              <a:buNone/>
              <a:defRPr sz="105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430" name="Google Shape;430;p71"/>
          <p:cNvSpPr txBox="1">
            <a:spLocks noGrp="1"/>
          </p:cNvSpPr>
          <p:nvPr>
            <p:ph type="body" idx="7"/>
          </p:nvPr>
        </p:nvSpPr>
        <p:spPr>
          <a:xfrm>
            <a:off x="460072" y="846666"/>
            <a:ext cx="6397928" cy="532191"/>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chemeClr val="dk2"/>
              </a:buClr>
              <a:buSzPts val="1800"/>
              <a:buFont typeface="Arial"/>
              <a:buNone/>
              <a:defRPr sz="1800" cap="none">
                <a:solidFill>
                  <a:schemeClr val="dk2"/>
                </a:solidFill>
                <a:latin typeface="Arial"/>
                <a:ea typeface="Arial"/>
                <a:cs typeface="Arial"/>
                <a:sym typeface="Arial"/>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ustom Layout 11">
  <p:cSld name="Custom Layout 11">
    <p:spTree>
      <p:nvGrpSpPr>
        <p:cNvPr id="1" name="Shape 431"/>
        <p:cNvGrpSpPr/>
        <p:nvPr/>
      </p:nvGrpSpPr>
      <p:grpSpPr>
        <a:xfrm>
          <a:off x="0" y="0"/>
          <a:ext cx="0" cy="0"/>
          <a:chOff x="0" y="0"/>
          <a:chExt cx="0" cy="0"/>
        </a:xfrm>
      </p:grpSpPr>
      <p:sp>
        <p:nvSpPr>
          <p:cNvPr id="432" name="Google Shape;432;p72"/>
          <p:cNvSpPr txBox="1">
            <a:spLocks noGrp="1"/>
          </p:cNvSpPr>
          <p:nvPr>
            <p:ph type="title"/>
          </p:nvPr>
        </p:nvSpPr>
        <p:spPr>
          <a:xfrm>
            <a:off x="457200" y="274639"/>
            <a:ext cx="8229600" cy="6446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32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3" name="Google Shape;433;p7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34" name="Google Shape;434;p7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9pPr>
          </a:lstStyle>
          <a:p>
            <a:endParaRPr/>
          </a:p>
        </p:txBody>
      </p:sp>
      <p:sp>
        <p:nvSpPr>
          <p:cNvPr id="435" name="Google Shape;435;p72"/>
          <p:cNvSpPr txBox="1">
            <a:spLocks noGrp="1"/>
          </p:cNvSpPr>
          <p:nvPr>
            <p:ph type="body" idx="1"/>
          </p:nvPr>
        </p:nvSpPr>
        <p:spPr>
          <a:xfrm>
            <a:off x="460072" y="846666"/>
            <a:ext cx="6397928" cy="532191"/>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chemeClr val="dk2"/>
              </a:buClr>
              <a:buSzPts val="1800"/>
              <a:buFont typeface="Arial"/>
              <a:buNone/>
              <a:defRPr sz="1800" cap="none">
                <a:solidFill>
                  <a:schemeClr val="dk2"/>
                </a:solidFill>
                <a:latin typeface="Arial"/>
                <a:ea typeface="Arial"/>
                <a:cs typeface="Arial"/>
                <a:sym typeface="Arial"/>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36" name="Google Shape;436;p72"/>
          <p:cNvSpPr txBox="1">
            <a:spLocks noGrp="1"/>
          </p:cNvSpPr>
          <p:nvPr>
            <p:ph type="body" idx="2"/>
          </p:nvPr>
        </p:nvSpPr>
        <p:spPr>
          <a:xfrm>
            <a:off x="484188" y="1988829"/>
            <a:ext cx="3610050" cy="2141611"/>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37" name="Google Shape;437;p72"/>
          <p:cNvSpPr>
            <a:spLocks noGrp="1"/>
          </p:cNvSpPr>
          <p:nvPr>
            <p:ph type="pic" idx="3"/>
          </p:nvPr>
        </p:nvSpPr>
        <p:spPr>
          <a:xfrm>
            <a:off x="4729238" y="1888572"/>
            <a:ext cx="3737429" cy="3600851"/>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438" name="Google Shape;438;p72"/>
          <p:cNvSpPr txBox="1">
            <a:spLocks noGrp="1"/>
          </p:cNvSpPr>
          <p:nvPr>
            <p:ph type="body" idx="4"/>
          </p:nvPr>
        </p:nvSpPr>
        <p:spPr>
          <a:xfrm>
            <a:off x="1022055" y="4262822"/>
            <a:ext cx="1348612" cy="448273"/>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39" name="Google Shape;439;p72"/>
          <p:cNvSpPr>
            <a:spLocks noGrp="1"/>
          </p:cNvSpPr>
          <p:nvPr>
            <p:ph type="pic" idx="5"/>
          </p:nvPr>
        </p:nvSpPr>
        <p:spPr>
          <a:xfrm>
            <a:off x="495153" y="4208766"/>
            <a:ext cx="514799" cy="514799"/>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dk1"/>
              </a:buClr>
              <a:buSzPts val="1050"/>
              <a:buFont typeface="Arial"/>
              <a:buNone/>
              <a:defRPr sz="105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440" name="Google Shape;440;p72"/>
          <p:cNvSpPr txBox="1">
            <a:spLocks noGrp="1"/>
          </p:cNvSpPr>
          <p:nvPr>
            <p:ph type="body" idx="6"/>
          </p:nvPr>
        </p:nvSpPr>
        <p:spPr>
          <a:xfrm>
            <a:off x="1022055" y="5013176"/>
            <a:ext cx="1348612" cy="448273"/>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41" name="Google Shape;441;p72"/>
          <p:cNvSpPr>
            <a:spLocks noGrp="1"/>
          </p:cNvSpPr>
          <p:nvPr>
            <p:ph type="pic" idx="7"/>
          </p:nvPr>
        </p:nvSpPr>
        <p:spPr>
          <a:xfrm>
            <a:off x="495153" y="4959120"/>
            <a:ext cx="514799" cy="514799"/>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dk1"/>
              </a:buClr>
              <a:buSzPts val="1050"/>
              <a:buFont typeface="Arial"/>
              <a:buNone/>
              <a:defRPr sz="105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442" name="Google Shape;442;p72"/>
          <p:cNvSpPr txBox="1">
            <a:spLocks noGrp="1"/>
          </p:cNvSpPr>
          <p:nvPr>
            <p:ph type="body" idx="8"/>
          </p:nvPr>
        </p:nvSpPr>
        <p:spPr>
          <a:xfrm>
            <a:off x="3065312" y="4262822"/>
            <a:ext cx="1348612" cy="448273"/>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43" name="Google Shape;443;p72"/>
          <p:cNvSpPr>
            <a:spLocks noGrp="1"/>
          </p:cNvSpPr>
          <p:nvPr>
            <p:ph type="pic" idx="9"/>
          </p:nvPr>
        </p:nvSpPr>
        <p:spPr>
          <a:xfrm>
            <a:off x="2538410" y="4208766"/>
            <a:ext cx="514799" cy="514799"/>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dk1"/>
              </a:buClr>
              <a:buSzPts val="1050"/>
              <a:buFont typeface="Arial"/>
              <a:buNone/>
              <a:defRPr sz="105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444" name="Google Shape;444;p72"/>
          <p:cNvSpPr txBox="1">
            <a:spLocks noGrp="1"/>
          </p:cNvSpPr>
          <p:nvPr>
            <p:ph type="body" idx="13"/>
          </p:nvPr>
        </p:nvSpPr>
        <p:spPr>
          <a:xfrm>
            <a:off x="3065312" y="5013176"/>
            <a:ext cx="1348612" cy="448273"/>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45" name="Google Shape;445;p72"/>
          <p:cNvSpPr>
            <a:spLocks noGrp="1"/>
          </p:cNvSpPr>
          <p:nvPr>
            <p:ph type="pic" idx="14"/>
          </p:nvPr>
        </p:nvSpPr>
        <p:spPr>
          <a:xfrm>
            <a:off x="2538410" y="4959120"/>
            <a:ext cx="514799" cy="514799"/>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dk1"/>
              </a:buClr>
              <a:buSzPts val="1050"/>
              <a:buFont typeface="Arial"/>
              <a:buNone/>
              <a:defRPr sz="105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ustom Layout 12">
  <p:cSld name="Custom Layout 12">
    <p:spTree>
      <p:nvGrpSpPr>
        <p:cNvPr id="1" name="Shape 446"/>
        <p:cNvGrpSpPr/>
        <p:nvPr/>
      </p:nvGrpSpPr>
      <p:grpSpPr>
        <a:xfrm>
          <a:off x="0" y="0"/>
          <a:ext cx="0" cy="0"/>
          <a:chOff x="0" y="0"/>
          <a:chExt cx="0" cy="0"/>
        </a:xfrm>
      </p:grpSpPr>
      <p:sp>
        <p:nvSpPr>
          <p:cNvPr id="447" name="Google Shape;447;p73"/>
          <p:cNvSpPr txBox="1">
            <a:spLocks noGrp="1"/>
          </p:cNvSpPr>
          <p:nvPr>
            <p:ph type="title"/>
          </p:nvPr>
        </p:nvSpPr>
        <p:spPr>
          <a:xfrm>
            <a:off x="457200" y="274639"/>
            <a:ext cx="8229600" cy="6446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32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8" name="Google Shape;448;p7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49" name="Google Shape;449;p7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9pPr>
          </a:lstStyle>
          <a:p>
            <a:endParaRPr/>
          </a:p>
        </p:txBody>
      </p:sp>
      <p:sp>
        <p:nvSpPr>
          <p:cNvPr id="450" name="Google Shape;450;p73"/>
          <p:cNvSpPr>
            <a:spLocks noGrp="1"/>
          </p:cNvSpPr>
          <p:nvPr>
            <p:ph type="pic" idx="2"/>
          </p:nvPr>
        </p:nvSpPr>
        <p:spPr>
          <a:xfrm>
            <a:off x="3187095" y="2180672"/>
            <a:ext cx="2927048" cy="3600851"/>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451" name="Google Shape;451;p73"/>
          <p:cNvSpPr txBox="1">
            <a:spLocks noGrp="1"/>
          </p:cNvSpPr>
          <p:nvPr>
            <p:ph type="body" idx="1"/>
          </p:nvPr>
        </p:nvSpPr>
        <p:spPr>
          <a:xfrm>
            <a:off x="460072" y="846666"/>
            <a:ext cx="6397928" cy="532191"/>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chemeClr val="dk2"/>
              </a:buClr>
              <a:buSzPts val="1800"/>
              <a:buFont typeface="Arial"/>
              <a:buNone/>
              <a:defRPr sz="1800" cap="none">
                <a:solidFill>
                  <a:schemeClr val="dk2"/>
                </a:solidFill>
                <a:latin typeface="Arial"/>
                <a:ea typeface="Arial"/>
                <a:cs typeface="Arial"/>
                <a:sym typeface="Arial"/>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52" name="Google Shape;452;p73"/>
          <p:cNvSpPr txBox="1">
            <a:spLocks noGrp="1"/>
          </p:cNvSpPr>
          <p:nvPr>
            <p:ph type="body" idx="3"/>
          </p:nvPr>
        </p:nvSpPr>
        <p:spPr>
          <a:xfrm>
            <a:off x="6183272" y="2194560"/>
            <a:ext cx="2562436" cy="81534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l">
              <a:lnSpc>
                <a:spcPct val="100000"/>
              </a:lnSpc>
              <a:spcBef>
                <a:spcPts val="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53" name="Google Shape;453;p73"/>
          <p:cNvSpPr txBox="1">
            <a:spLocks noGrp="1"/>
          </p:cNvSpPr>
          <p:nvPr>
            <p:ph type="body" idx="4"/>
          </p:nvPr>
        </p:nvSpPr>
        <p:spPr>
          <a:xfrm>
            <a:off x="457200" y="2194560"/>
            <a:ext cx="2562019" cy="311839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marR="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54" name="Google Shape;454;p73"/>
          <p:cNvSpPr txBox="1">
            <a:spLocks noGrp="1"/>
          </p:cNvSpPr>
          <p:nvPr>
            <p:ph type="body" idx="5"/>
          </p:nvPr>
        </p:nvSpPr>
        <p:spPr>
          <a:xfrm>
            <a:off x="6183272" y="3140968"/>
            <a:ext cx="2562436" cy="81534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l">
              <a:lnSpc>
                <a:spcPct val="100000"/>
              </a:lnSpc>
              <a:spcBef>
                <a:spcPts val="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55" name="Google Shape;455;p73"/>
          <p:cNvSpPr txBox="1">
            <a:spLocks noGrp="1"/>
          </p:cNvSpPr>
          <p:nvPr>
            <p:ph type="body" idx="6"/>
          </p:nvPr>
        </p:nvSpPr>
        <p:spPr>
          <a:xfrm>
            <a:off x="6183272" y="4077072"/>
            <a:ext cx="2562436" cy="81534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l">
              <a:lnSpc>
                <a:spcPct val="100000"/>
              </a:lnSpc>
              <a:spcBef>
                <a:spcPts val="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56" name="Google Shape;456;p73"/>
          <p:cNvSpPr txBox="1">
            <a:spLocks noGrp="1"/>
          </p:cNvSpPr>
          <p:nvPr>
            <p:ph type="body" idx="7"/>
          </p:nvPr>
        </p:nvSpPr>
        <p:spPr>
          <a:xfrm>
            <a:off x="6183272" y="5023480"/>
            <a:ext cx="2562436" cy="81534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l">
              <a:lnSpc>
                <a:spcPct val="100000"/>
              </a:lnSpc>
              <a:spcBef>
                <a:spcPts val="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ustom Layout 13">
  <p:cSld name="Custom Layout 13">
    <p:spTree>
      <p:nvGrpSpPr>
        <p:cNvPr id="1" name="Shape 457"/>
        <p:cNvGrpSpPr/>
        <p:nvPr/>
      </p:nvGrpSpPr>
      <p:grpSpPr>
        <a:xfrm>
          <a:off x="0" y="0"/>
          <a:ext cx="0" cy="0"/>
          <a:chOff x="0" y="0"/>
          <a:chExt cx="0" cy="0"/>
        </a:xfrm>
      </p:grpSpPr>
      <p:sp>
        <p:nvSpPr>
          <p:cNvPr id="458" name="Google Shape;458;p74"/>
          <p:cNvSpPr txBox="1">
            <a:spLocks noGrp="1"/>
          </p:cNvSpPr>
          <p:nvPr>
            <p:ph type="title"/>
          </p:nvPr>
        </p:nvSpPr>
        <p:spPr>
          <a:xfrm>
            <a:off x="457200" y="274639"/>
            <a:ext cx="8229600" cy="6446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32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9" name="Google Shape;459;p7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60" name="Google Shape;460;p7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9pPr>
          </a:lstStyle>
          <a:p>
            <a:endParaRPr/>
          </a:p>
        </p:txBody>
      </p:sp>
      <p:sp>
        <p:nvSpPr>
          <p:cNvPr id="461" name="Google Shape;461;p74"/>
          <p:cNvSpPr txBox="1">
            <a:spLocks noGrp="1"/>
          </p:cNvSpPr>
          <p:nvPr>
            <p:ph type="body" idx="1"/>
          </p:nvPr>
        </p:nvSpPr>
        <p:spPr>
          <a:xfrm>
            <a:off x="460072" y="846666"/>
            <a:ext cx="6397928" cy="532191"/>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chemeClr val="dk2"/>
              </a:buClr>
              <a:buSzPts val="1800"/>
              <a:buFont typeface="Arial"/>
              <a:buNone/>
              <a:defRPr sz="1800" cap="none">
                <a:solidFill>
                  <a:schemeClr val="dk2"/>
                </a:solidFill>
                <a:latin typeface="Arial"/>
                <a:ea typeface="Arial"/>
                <a:cs typeface="Arial"/>
                <a:sym typeface="Arial"/>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62" name="Google Shape;462;p74"/>
          <p:cNvSpPr>
            <a:spLocks noGrp="1"/>
          </p:cNvSpPr>
          <p:nvPr>
            <p:ph type="pic" idx="2"/>
          </p:nvPr>
        </p:nvSpPr>
        <p:spPr>
          <a:xfrm>
            <a:off x="6779347" y="2000762"/>
            <a:ext cx="1251816" cy="134524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463" name="Google Shape;463;p74"/>
          <p:cNvSpPr txBox="1">
            <a:spLocks noGrp="1"/>
          </p:cNvSpPr>
          <p:nvPr>
            <p:ph type="body" idx="3"/>
          </p:nvPr>
        </p:nvSpPr>
        <p:spPr>
          <a:xfrm>
            <a:off x="457200" y="3809845"/>
            <a:ext cx="8177098" cy="231631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marR="0" lvl="4" indent="-228600" algn="l">
              <a:lnSpc>
                <a:spcPct val="100000"/>
              </a:lnSpc>
              <a:spcBef>
                <a:spcPts val="36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bg>
      <p:bgPr>
        <a:gradFill>
          <a:gsLst>
            <a:gs pos="0">
              <a:schemeClr val="lt1"/>
            </a:gs>
            <a:gs pos="40000">
              <a:srgbClr val="FDFDFD"/>
            </a:gs>
            <a:gs pos="100000">
              <a:srgbClr val="7A7A7A"/>
            </a:gs>
          </a:gsLst>
          <a:path path="circle">
            <a:fillToRect l="50000" t="50000" r="50000" b="50000"/>
          </a:path>
          <a:tileRect/>
        </a:gradFill>
        <a:effectLst/>
      </p:bgPr>
    </p:bg>
    <p:spTree>
      <p:nvGrpSpPr>
        <p:cNvPr id="1" name="Shape 37"/>
        <p:cNvGrpSpPr/>
        <p:nvPr/>
      </p:nvGrpSpPr>
      <p:grpSpPr>
        <a:xfrm>
          <a:off x="0" y="0"/>
          <a:ext cx="0" cy="0"/>
          <a:chOff x="0" y="0"/>
          <a:chExt cx="0" cy="0"/>
        </a:xfrm>
      </p:grpSpPr>
      <p:sp>
        <p:nvSpPr>
          <p:cNvPr id="38" name="Google Shape;38;p39"/>
          <p:cNvSpPr txBox="1">
            <a:spLocks noGrp="1"/>
          </p:cNvSpPr>
          <p:nvPr>
            <p:ph type="title"/>
          </p:nvPr>
        </p:nvSpPr>
        <p:spPr>
          <a:xfrm>
            <a:off x="457200" y="392290"/>
            <a:ext cx="8229600" cy="9906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0" name="Google Shape;40;p39"/>
          <p:cNvSpPr txBox="1">
            <a:spLocks noGrp="1"/>
          </p:cNvSpPr>
          <p:nvPr>
            <p:ph type="dt" idx="10"/>
          </p:nvPr>
        </p:nvSpPr>
        <p:spPr>
          <a:xfrm>
            <a:off x="457200" y="18288"/>
            <a:ext cx="2895600" cy="329184"/>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9pPr>
          </a:lstStyle>
          <a:p>
            <a:endParaRPr/>
          </a:p>
        </p:txBody>
      </p:sp>
      <p:sp>
        <p:nvSpPr>
          <p:cNvPr id="41" name="Google Shape;41;p39"/>
          <p:cNvSpPr txBox="1">
            <a:spLocks noGrp="1"/>
          </p:cNvSpPr>
          <p:nvPr>
            <p:ph type="ftr" idx="11"/>
          </p:nvPr>
        </p:nvSpPr>
        <p:spPr>
          <a:xfrm>
            <a:off x="3429000" y="18288"/>
            <a:ext cx="4114800" cy="329184"/>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9pPr>
          </a:lstStyle>
          <a:p>
            <a:endParaRPr/>
          </a:p>
        </p:txBody>
      </p:sp>
      <p:sp>
        <p:nvSpPr>
          <p:cNvPr id="42" name="Google Shape;42;p3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ustom Layout 14">
  <p:cSld name="Custom Layout 14">
    <p:spTree>
      <p:nvGrpSpPr>
        <p:cNvPr id="1" name="Shape 464"/>
        <p:cNvGrpSpPr/>
        <p:nvPr/>
      </p:nvGrpSpPr>
      <p:grpSpPr>
        <a:xfrm>
          <a:off x="0" y="0"/>
          <a:ext cx="0" cy="0"/>
          <a:chOff x="0" y="0"/>
          <a:chExt cx="0" cy="0"/>
        </a:xfrm>
      </p:grpSpPr>
      <p:sp>
        <p:nvSpPr>
          <p:cNvPr id="465" name="Google Shape;465;p75"/>
          <p:cNvSpPr txBox="1">
            <a:spLocks noGrp="1"/>
          </p:cNvSpPr>
          <p:nvPr>
            <p:ph type="title"/>
          </p:nvPr>
        </p:nvSpPr>
        <p:spPr>
          <a:xfrm>
            <a:off x="457200" y="274639"/>
            <a:ext cx="8229600" cy="6446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32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6" name="Google Shape;466;p7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67" name="Google Shape;467;p7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9pPr>
          </a:lstStyle>
          <a:p>
            <a:endParaRPr/>
          </a:p>
        </p:txBody>
      </p:sp>
      <p:sp>
        <p:nvSpPr>
          <p:cNvPr id="468" name="Google Shape;468;p75"/>
          <p:cNvSpPr txBox="1">
            <a:spLocks noGrp="1"/>
          </p:cNvSpPr>
          <p:nvPr>
            <p:ph type="body" idx="1"/>
          </p:nvPr>
        </p:nvSpPr>
        <p:spPr>
          <a:xfrm>
            <a:off x="460072" y="846666"/>
            <a:ext cx="6397928" cy="532191"/>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chemeClr val="dk2"/>
              </a:buClr>
              <a:buSzPts val="1800"/>
              <a:buFont typeface="Arial"/>
              <a:buNone/>
              <a:defRPr sz="1800" cap="none">
                <a:solidFill>
                  <a:schemeClr val="dk2"/>
                </a:solidFill>
                <a:latin typeface="Arial"/>
                <a:ea typeface="Arial"/>
                <a:cs typeface="Arial"/>
                <a:sym typeface="Arial"/>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69" name="Google Shape;469;p75"/>
          <p:cNvSpPr>
            <a:spLocks noGrp="1"/>
          </p:cNvSpPr>
          <p:nvPr>
            <p:ph type="pic" idx="2"/>
          </p:nvPr>
        </p:nvSpPr>
        <p:spPr>
          <a:xfrm>
            <a:off x="527537" y="2024299"/>
            <a:ext cx="690562" cy="688975"/>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470" name="Google Shape;470;p75"/>
          <p:cNvSpPr>
            <a:spLocks noGrp="1"/>
          </p:cNvSpPr>
          <p:nvPr>
            <p:ph type="pic" idx="3"/>
          </p:nvPr>
        </p:nvSpPr>
        <p:spPr>
          <a:xfrm>
            <a:off x="527537" y="3045764"/>
            <a:ext cx="690562" cy="688975"/>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471" name="Google Shape;471;p75"/>
          <p:cNvSpPr>
            <a:spLocks noGrp="1"/>
          </p:cNvSpPr>
          <p:nvPr>
            <p:ph type="pic" idx="4"/>
          </p:nvPr>
        </p:nvSpPr>
        <p:spPr>
          <a:xfrm>
            <a:off x="527537" y="4049035"/>
            <a:ext cx="690562" cy="688975"/>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472" name="Google Shape;472;p75"/>
          <p:cNvSpPr>
            <a:spLocks noGrp="1"/>
          </p:cNvSpPr>
          <p:nvPr>
            <p:ph type="pic" idx="5"/>
          </p:nvPr>
        </p:nvSpPr>
        <p:spPr>
          <a:xfrm>
            <a:off x="527537" y="5029908"/>
            <a:ext cx="690562" cy="688975"/>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473" name="Google Shape;473;p75"/>
          <p:cNvSpPr txBox="1">
            <a:spLocks noGrp="1"/>
          </p:cNvSpPr>
          <p:nvPr>
            <p:ph type="body" idx="6"/>
          </p:nvPr>
        </p:nvSpPr>
        <p:spPr>
          <a:xfrm>
            <a:off x="1444626" y="2081827"/>
            <a:ext cx="6656956" cy="556611"/>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74" name="Google Shape;474;p75"/>
          <p:cNvSpPr txBox="1">
            <a:spLocks noGrp="1"/>
          </p:cNvSpPr>
          <p:nvPr>
            <p:ph type="body" idx="7"/>
          </p:nvPr>
        </p:nvSpPr>
        <p:spPr>
          <a:xfrm>
            <a:off x="1444626" y="3071379"/>
            <a:ext cx="6656956" cy="556611"/>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75" name="Google Shape;475;p75"/>
          <p:cNvSpPr txBox="1">
            <a:spLocks noGrp="1"/>
          </p:cNvSpPr>
          <p:nvPr>
            <p:ph type="body" idx="8"/>
          </p:nvPr>
        </p:nvSpPr>
        <p:spPr>
          <a:xfrm>
            <a:off x="1444626" y="4071272"/>
            <a:ext cx="6656956" cy="556611"/>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76" name="Google Shape;476;p75"/>
          <p:cNvSpPr txBox="1">
            <a:spLocks noGrp="1"/>
          </p:cNvSpPr>
          <p:nvPr>
            <p:ph type="body" idx="9"/>
          </p:nvPr>
        </p:nvSpPr>
        <p:spPr>
          <a:xfrm>
            <a:off x="1444626" y="5062946"/>
            <a:ext cx="6656956" cy="556611"/>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ustom Layout 15">
  <p:cSld name="Custom Layout 15">
    <p:spTree>
      <p:nvGrpSpPr>
        <p:cNvPr id="1" name="Shape 477"/>
        <p:cNvGrpSpPr/>
        <p:nvPr/>
      </p:nvGrpSpPr>
      <p:grpSpPr>
        <a:xfrm>
          <a:off x="0" y="0"/>
          <a:ext cx="0" cy="0"/>
          <a:chOff x="0" y="0"/>
          <a:chExt cx="0" cy="0"/>
        </a:xfrm>
      </p:grpSpPr>
      <p:sp>
        <p:nvSpPr>
          <p:cNvPr id="478" name="Google Shape;478;p76"/>
          <p:cNvSpPr txBox="1">
            <a:spLocks noGrp="1"/>
          </p:cNvSpPr>
          <p:nvPr>
            <p:ph type="title"/>
          </p:nvPr>
        </p:nvSpPr>
        <p:spPr>
          <a:xfrm>
            <a:off x="457200" y="274639"/>
            <a:ext cx="8229600" cy="6446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32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9" name="Google Shape;479;p7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80" name="Google Shape;480;p7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9pPr>
          </a:lstStyle>
          <a:p>
            <a:endParaRPr/>
          </a:p>
        </p:txBody>
      </p:sp>
      <p:sp>
        <p:nvSpPr>
          <p:cNvPr id="481" name="Google Shape;481;p76"/>
          <p:cNvSpPr txBox="1">
            <a:spLocks noGrp="1"/>
          </p:cNvSpPr>
          <p:nvPr>
            <p:ph type="body" idx="1"/>
          </p:nvPr>
        </p:nvSpPr>
        <p:spPr>
          <a:xfrm>
            <a:off x="394521" y="2727472"/>
            <a:ext cx="1869068" cy="3429004"/>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82" name="Google Shape;482;p76"/>
          <p:cNvSpPr txBox="1">
            <a:spLocks noGrp="1"/>
          </p:cNvSpPr>
          <p:nvPr>
            <p:ph type="body" idx="2"/>
          </p:nvPr>
        </p:nvSpPr>
        <p:spPr>
          <a:xfrm>
            <a:off x="460072" y="846666"/>
            <a:ext cx="6397928" cy="532191"/>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chemeClr val="dk2"/>
              </a:buClr>
              <a:buSzPts val="1800"/>
              <a:buFont typeface="Arial"/>
              <a:buNone/>
              <a:defRPr sz="1800" cap="none">
                <a:solidFill>
                  <a:schemeClr val="dk2"/>
                </a:solidFill>
                <a:latin typeface="Arial"/>
                <a:ea typeface="Arial"/>
                <a:cs typeface="Arial"/>
                <a:sym typeface="Arial"/>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83" name="Google Shape;483;p76"/>
          <p:cNvSpPr txBox="1">
            <a:spLocks noGrp="1"/>
          </p:cNvSpPr>
          <p:nvPr>
            <p:ph type="body" idx="3"/>
          </p:nvPr>
        </p:nvSpPr>
        <p:spPr>
          <a:xfrm>
            <a:off x="0" y="1883943"/>
            <a:ext cx="2284913" cy="3196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ctr">
              <a:lnSpc>
                <a:spcPct val="100000"/>
              </a:lnSpc>
              <a:spcBef>
                <a:spcPts val="300"/>
              </a:spcBef>
              <a:spcAft>
                <a:spcPts val="0"/>
              </a:spcAft>
              <a:buClr>
                <a:schemeClr val="lt1"/>
              </a:buClr>
              <a:buSzPts val="1800"/>
              <a:buChar char="•"/>
              <a:defRPr>
                <a:solidFill>
                  <a:schemeClr val="lt1"/>
                </a:solidFill>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84" name="Google Shape;484;p76"/>
          <p:cNvSpPr txBox="1">
            <a:spLocks noGrp="1"/>
          </p:cNvSpPr>
          <p:nvPr>
            <p:ph type="body" idx="4"/>
          </p:nvPr>
        </p:nvSpPr>
        <p:spPr>
          <a:xfrm>
            <a:off x="2290940" y="1883943"/>
            <a:ext cx="2284913" cy="3196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ctr">
              <a:lnSpc>
                <a:spcPct val="100000"/>
              </a:lnSpc>
              <a:spcBef>
                <a:spcPts val="300"/>
              </a:spcBef>
              <a:spcAft>
                <a:spcPts val="0"/>
              </a:spcAft>
              <a:buClr>
                <a:schemeClr val="lt1"/>
              </a:buClr>
              <a:buSzPts val="1800"/>
              <a:buFont typeface="Arial"/>
              <a:buNone/>
              <a:defRPr>
                <a:solidFill>
                  <a:schemeClr val="lt1"/>
                </a:solidFill>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85" name="Google Shape;485;p76"/>
          <p:cNvSpPr txBox="1">
            <a:spLocks noGrp="1"/>
          </p:cNvSpPr>
          <p:nvPr>
            <p:ph type="body" idx="5"/>
          </p:nvPr>
        </p:nvSpPr>
        <p:spPr>
          <a:xfrm>
            <a:off x="4577799" y="1883943"/>
            <a:ext cx="2284913" cy="3196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ctr">
              <a:lnSpc>
                <a:spcPct val="100000"/>
              </a:lnSpc>
              <a:spcBef>
                <a:spcPts val="300"/>
              </a:spcBef>
              <a:spcAft>
                <a:spcPts val="0"/>
              </a:spcAft>
              <a:buClr>
                <a:schemeClr val="lt1"/>
              </a:buClr>
              <a:buSzPts val="1800"/>
              <a:buFont typeface="Arial"/>
              <a:buNone/>
              <a:defRPr>
                <a:solidFill>
                  <a:schemeClr val="lt1"/>
                </a:solidFill>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86" name="Google Shape;486;p76"/>
          <p:cNvSpPr txBox="1">
            <a:spLocks noGrp="1"/>
          </p:cNvSpPr>
          <p:nvPr>
            <p:ph type="body" idx="6"/>
          </p:nvPr>
        </p:nvSpPr>
        <p:spPr>
          <a:xfrm>
            <a:off x="6868739" y="1883943"/>
            <a:ext cx="2284913" cy="3196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ctr">
              <a:lnSpc>
                <a:spcPct val="100000"/>
              </a:lnSpc>
              <a:spcBef>
                <a:spcPts val="300"/>
              </a:spcBef>
              <a:spcAft>
                <a:spcPts val="0"/>
              </a:spcAft>
              <a:buClr>
                <a:schemeClr val="lt1"/>
              </a:buClr>
              <a:buSzPts val="1800"/>
              <a:buFont typeface="Arial"/>
              <a:buNone/>
              <a:defRPr>
                <a:solidFill>
                  <a:schemeClr val="lt1"/>
                </a:solidFill>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87" name="Google Shape;487;p76"/>
          <p:cNvSpPr txBox="1">
            <a:spLocks noGrp="1"/>
          </p:cNvSpPr>
          <p:nvPr>
            <p:ph type="body" idx="7"/>
          </p:nvPr>
        </p:nvSpPr>
        <p:spPr>
          <a:xfrm>
            <a:off x="2555438" y="2727472"/>
            <a:ext cx="1869068" cy="3429004"/>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88" name="Google Shape;488;p76"/>
          <p:cNvSpPr txBox="1">
            <a:spLocks noGrp="1"/>
          </p:cNvSpPr>
          <p:nvPr>
            <p:ph type="body" idx="8"/>
          </p:nvPr>
        </p:nvSpPr>
        <p:spPr>
          <a:xfrm>
            <a:off x="4716355" y="2727472"/>
            <a:ext cx="1869068" cy="3429004"/>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89" name="Google Shape;489;p76"/>
          <p:cNvSpPr txBox="1">
            <a:spLocks noGrp="1"/>
          </p:cNvSpPr>
          <p:nvPr>
            <p:ph type="body" idx="9"/>
          </p:nvPr>
        </p:nvSpPr>
        <p:spPr>
          <a:xfrm>
            <a:off x="6877271" y="2727472"/>
            <a:ext cx="1869068" cy="3429004"/>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Page Option1">
  <p:cSld name="Section Page Option1">
    <p:spTree>
      <p:nvGrpSpPr>
        <p:cNvPr id="1" name="Shape 490"/>
        <p:cNvGrpSpPr/>
        <p:nvPr/>
      </p:nvGrpSpPr>
      <p:grpSpPr>
        <a:xfrm>
          <a:off x="0" y="0"/>
          <a:ext cx="0" cy="0"/>
          <a:chOff x="0" y="0"/>
          <a:chExt cx="0" cy="0"/>
        </a:xfrm>
      </p:grpSpPr>
      <p:sp>
        <p:nvSpPr>
          <p:cNvPr id="491" name="Google Shape;491;p77"/>
          <p:cNvSpPr/>
          <p:nvPr/>
        </p:nvSpPr>
        <p:spPr>
          <a:xfrm>
            <a:off x="181428" y="181429"/>
            <a:ext cx="8772072" cy="6504214"/>
          </a:xfrm>
          <a:prstGeom prst="rect">
            <a:avLst/>
          </a:prstGeom>
          <a:solidFill>
            <a:srgbClr val="D6D2C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eorgia"/>
              <a:ea typeface="Georgia"/>
              <a:cs typeface="Georgia"/>
              <a:sym typeface="Georgia"/>
            </a:endParaRPr>
          </a:p>
        </p:txBody>
      </p:sp>
      <p:pic>
        <p:nvPicPr>
          <p:cNvPr id="492" name="Google Shape;492;p77" descr="MAC21_190.5x254_PowerPoint_Images_Cov v3.png"/>
          <p:cNvPicPr preferRelativeResize="0"/>
          <p:nvPr/>
        </p:nvPicPr>
        <p:blipFill rotWithShape="1">
          <a:blip r:embed="rId2">
            <a:alphaModFix/>
          </a:blip>
          <a:srcRect/>
          <a:stretch/>
        </p:blipFill>
        <p:spPr>
          <a:xfrm>
            <a:off x="0" y="0"/>
            <a:ext cx="4383024" cy="6858000"/>
          </a:xfrm>
          <a:prstGeom prst="rect">
            <a:avLst/>
          </a:prstGeom>
          <a:noFill/>
          <a:ln>
            <a:noFill/>
          </a:ln>
        </p:spPr>
      </p:pic>
      <p:pic>
        <p:nvPicPr>
          <p:cNvPr id="493" name="Google Shape;493;p77" descr="MQU_MAS_HOR_RGB_LOGO.png"/>
          <p:cNvPicPr preferRelativeResize="0"/>
          <p:nvPr/>
        </p:nvPicPr>
        <p:blipFill rotWithShape="1">
          <a:blip r:embed="rId3">
            <a:alphaModFix/>
          </a:blip>
          <a:srcRect/>
          <a:stretch/>
        </p:blipFill>
        <p:spPr>
          <a:xfrm>
            <a:off x="7066642" y="433616"/>
            <a:ext cx="1595918" cy="477965"/>
          </a:xfrm>
          <a:prstGeom prst="rect">
            <a:avLst/>
          </a:prstGeom>
          <a:noFill/>
          <a:ln>
            <a:noFill/>
          </a:ln>
        </p:spPr>
      </p:pic>
      <p:sp>
        <p:nvSpPr>
          <p:cNvPr id="494" name="Google Shape;494;p77"/>
          <p:cNvSpPr txBox="1">
            <a:spLocks noGrp="1"/>
          </p:cNvSpPr>
          <p:nvPr>
            <p:ph type="body" idx="1"/>
          </p:nvPr>
        </p:nvSpPr>
        <p:spPr>
          <a:xfrm>
            <a:off x="4620976" y="2732541"/>
            <a:ext cx="4232738" cy="639762"/>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0"/>
              </a:spcBef>
              <a:spcAft>
                <a:spcPts val="0"/>
              </a:spcAft>
              <a:buClr>
                <a:schemeClr val="dk1"/>
              </a:buClr>
              <a:buSzPts val="3200"/>
              <a:buNone/>
              <a:defRPr sz="3200" b="1">
                <a:latin typeface="Arial"/>
                <a:ea typeface="Arial"/>
                <a:cs typeface="Arial"/>
                <a:sym typeface="Arial"/>
              </a:defRPr>
            </a:lvl1pPr>
            <a:lvl2pPr marL="914400" lvl="1" indent="-228600" algn="l">
              <a:lnSpc>
                <a:spcPct val="100000"/>
              </a:lnSpc>
              <a:spcBef>
                <a:spcPts val="300"/>
              </a:spcBef>
              <a:spcAft>
                <a:spcPts val="0"/>
              </a:spcAft>
              <a:buClr>
                <a:schemeClr val="dk1"/>
              </a:buClr>
              <a:buSzPts val="2000"/>
              <a:buNone/>
              <a:defRPr sz="2000" b="1"/>
            </a:lvl2pPr>
            <a:lvl3pPr marL="1371600" lvl="2" indent="-228600" algn="l">
              <a:lnSpc>
                <a:spcPct val="100000"/>
              </a:lnSpc>
              <a:spcBef>
                <a:spcPts val="300"/>
              </a:spcBef>
              <a:spcAft>
                <a:spcPts val="0"/>
              </a:spcAft>
              <a:buClr>
                <a:schemeClr val="dk1"/>
              </a:buClr>
              <a:buSzPts val="1800"/>
              <a:buNone/>
              <a:defRPr sz="1800" b="1"/>
            </a:lvl3pPr>
            <a:lvl4pPr marL="1828800" lvl="3" indent="-228600" algn="l">
              <a:lnSpc>
                <a:spcPct val="100000"/>
              </a:lnSpc>
              <a:spcBef>
                <a:spcPts val="300"/>
              </a:spcBef>
              <a:spcAft>
                <a:spcPts val="0"/>
              </a:spcAft>
              <a:buClr>
                <a:schemeClr val="dk1"/>
              </a:buClr>
              <a:buSzPts val="1600"/>
              <a:buNone/>
              <a:defRPr sz="1600" b="1"/>
            </a:lvl4pPr>
            <a:lvl5pPr marL="2286000" lvl="4" indent="-228600" algn="l">
              <a:lnSpc>
                <a:spcPct val="100000"/>
              </a:lnSpc>
              <a:spcBef>
                <a:spcPts val="30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95" name="Google Shape;495;p77"/>
          <p:cNvSpPr txBox="1">
            <a:spLocks noGrp="1"/>
          </p:cNvSpPr>
          <p:nvPr>
            <p:ph type="body" idx="2"/>
          </p:nvPr>
        </p:nvSpPr>
        <p:spPr>
          <a:xfrm>
            <a:off x="4620976" y="3329214"/>
            <a:ext cx="4232738" cy="496816"/>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rgbClr val="611723"/>
              </a:buClr>
              <a:buSzPts val="1800"/>
              <a:buNone/>
              <a:defRPr sz="1800" b="0" cap="none">
                <a:solidFill>
                  <a:srgbClr val="611723"/>
                </a:solidFill>
                <a:latin typeface="Arial"/>
                <a:ea typeface="Arial"/>
                <a:cs typeface="Arial"/>
                <a:sym typeface="Arial"/>
              </a:defRPr>
            </a:lvl1pPr>
            <a:lvl2pPr marL="914400" lvl="1" indent="-228600" algn="l">
              <a:lnSpc>
                <a:spcPct val="100000"/>
              </a:lnSpc>
              <a:spcBef>
                <a:spcPts val="300"/>
              </a:spcBef>
              <a:spcAft>
                <a:spcPts val="0"/>
              </a:spcAft>
              <a:buClr>
                <a:schemeClr val="dk1"/>
              </a:buClr>
              <a:buSzPts val="2000"/>
              <a:buNone/>
              <a:defRPr sz="2000" b="1"/>
            </a:lvl2pPr>
            <a:lvl3pPr marL="1371600" lvl="2" indent="-228600" algn="l">
              <a:lnSpc>
                <a:spcPct val="100000"/>
              </a:lnSpc>
              <a:spcBef>
                <a:spcPts val="300"/>
              </a:spcBef>
              <a:spcAft>
                <a:spcPts val="0"/>
              </a:spcAft>
              <a:buClr>
                <a:schemeClr val="dk1"/>
              </a:buClr>
              <a:buSzPts val="1800"/>
              <a:buNone/>
              <a:defRPr sz="1800" b="1"/>
            </a:lvl3pPr>
            <a:lvl4pPr marL="1828800" lvl="3" indent="-228600" algn="l">
              <a:lnSpc>
                <a:spcPct val="100000"/>
              </a:lnSpc>
              <a:spcBef>
                <a:spcPts val="300"/>
              </a:spcBef>
              <a:spcAft>
                <a:spcPts val="0"/>
              </a:spcAft>
              <a:buClr>
                <a:schemeClr val="dk1"/>
              </a:buClr>
              <a:buSzPts val="1600"/>
              <a:buNone/>
              <a:defRPr sz="1600" b="1"/>
            </a:lvl4pPr>
            <a:lvl5pPr marL="2286000" lvl="4" indent="-228600" algn="l">
              <a:lnSpc>
                <a:spcPct val="100000"/>
              </a:lnSpc>
              <a:spcBef>
                <a:spcPts val="30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96" name="Google Shape;496;p77"/>
          <p:cNvSpPr txBox="1">
            <a:spLocks noGrp="1"/>
          </p:cNvSpPr>
          <p:nvPr>
            <p:ph type="body" idx="3"/>
          </p:nvPr>
        </p:nvSpPr>
        <p:spPr>
          <a:xfrm>
            <a:off x="4620975" y="6183276"/>
            <a:ext cx="4329501" cy="27558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chemeClr val="dk1"/>
              </a:buClr>
              <a:buSzPts val="1100"/>
              <a:buNone/>
              <a:defRPr sz="1100" b="0">
                <a:solidFill>
                  <a:schemeClr val="dk1"/>
                </a:solidFill>
                <a:latin typeface="Arial"/>
                <a:ea typeface="Arial"/>
                <a:cs typeface="Arial"/>
                <a:sym typeface="Arial"/>
              </a:defRPr>
            </a:lvl1pPr>
            <a:lvl2pPr marL="914400" lvl="1" indent="-228600" algn="l">
              <a:lnSpc>
                <a:spcPct val="100000"/>
              </a:lnSpc>
              <a:spcBef>
                <a:spcPts val="300"/>
              </a:spcBef>
              <a:spcAft>
                <a:spcPts val="0"/>
              </a:spcAft>
              <a:buClr>
                <a:schemeClr val="dk1"/>
              </a:buClr>
              <a:buSzPts val="2000"/>
              <a:buNone/>
              <a:defRPr sz="2000" b="1"/>
            </a:lvl2pPr>
            <a:lvl3pPr marL="1371600" lvl="2" indent="-228600" algn="l">
              <a:lnSpc>
                <a:spcPct val="100000"/>
              </a:lnSpc>
              <a:spcBef>
                <a:spcPts val="300"/>
              </a:spcBef>
              <a:spcAft>
                <a:spcPts val="0"/>
              </a:spcAft>
              <a:buClr>
                <a:schemeClr val="dk1"/>
              </a:buClr>
              <a:buSzPts val="1800"/>
              <a:buNone/>
              <a:defRPr sz="1800" b="1"/>
            </a:lvl3pPr>
            <a:lvl4pPr marL="1828800" lvl="3" indent="-228600" algn="l">
              <a:lnSpc>
                <a:spcPct val="100000"/>
              </a:lnSpc>
              <a:spcBef>
                <a:spcPts val="300"/>
              </a:spcBef>
              <a:spcAft>
                <a:spcPts val="0"/>
              </a:spcAft>
              <a:buClr>
                <a:schemeClr val="dk1"/>
              </a:buClr>
              <a:buSzPts val="1600"/>
              <a:buNone/>
              <a:defRPr sz="1600" b="1"/>
            </a:lvl4pPr>
            <a:lvl5pPr marL="2286000" lvl="4" indent="-228600" algn="l">
              <a:lnSpc>
                <a:spcPct val="100000"/>
              </a:lnSpc>
              <a:spcBef>
                <a:spcPts val="30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Page Option3">
  <p:cSld name="Section Page Option3">
    <p:spTree>
      <p:nvGrpSpPr>
        <p:cNvPr id="1" name="Shape 497"/>
        <p:cNvGrpSpPr/>
        <p:nvPr/>
      </p:nvGrpSpPr>
      <p:grpSpPr>
        <a:xfrm>
          <a:off x="0" y="0"/>
          <a:ext cx="0" cy="0"/>
          <a:chOff x="0" y="0"/>
          <a:chExt cx="0" cy="0"/>
        </a:xfrm>
      </p:grpSpPr>
      <p:sp>
        <p:nvSpPr>
          <p:cNvPr id="498" name="Google Shape;498;p78"/>
          <p:cNvSpPr/>
          <p:nvPr/>
        </p:nvSpPr>
        <p:spPr>
          <a:xfrm>
            <a:off x="181427" y="181429"/>
            <a:ext cx="8781143" cy="6489095"/>
          </a:xfrm>
          <a:prstGeom prst="rect">
            <a:avLst/>
          </a:prstGeom>
          <a:solidFill>
            <a:srgbClr val="D6D2C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eorgia"/>
              <a:ea typeface="Georgia"/>
              <a:cs typeface="Georgia"/>
              <a:sym typeface="Georgia"/>
            </a:endParaRPr>
          </a:p>
        </p:txBody>
      </p:sp>
      <p:pic>
        <p:nvPicPr>
          <p:cNvPr id="499" name="Google Shape;499;p78" descr="MAC21_190.5x254_PowerPoint_Images_Section 1 copy.png"/>
          <p:cNvPicPr preferRelativeResize="0"/>
          <p:nvPr/>
        </p:nvPicPr>
        <p:blipFill rotWithShape="1">
          <a:blip r:embed="rId2">
            <a:alphaModFix/>
          </a:blip>
          <a:srcRect/>
          <a:stretch/>
        </p:blipFill>
        <p:spPr>
          <a:xfrm>
            <a:off x="0" y="2749296"/>
            <a:ext cx="9144000" cy="4108704"/>
          </a:xfrm>
          <a:prstGeom prst="rect">
            <a:avLst/>
          </a:prstGeom>
          <a:noFill/>
          <a:ln>
            <a:noFill/>
          </a:ln>
        </p:spPr>
      </p:pic>
      <p:sp>
        <p:nvSpPr>
          <p:cNvPr id="500" name="Google Shape;500;p78"/>
          <p:cNvSpPr txBox="1">
            <a:spLocks noGrp="1"/>
          </p:cNvSpPr>
          <p:nvPr>
            <p:ph type="title"/>
          </p:nvPr>
        </p:nvSpPr>
        <p:spPr>
          <a:xfrm>
            <a:off x="457200" y="1421183"/>
            <a:ext cx="8229600" cy="631448"/>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3200"/>
              <a:buFont typeface="Arial"/>
              <a:buNone/>
              <a:defRPr sz="32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1" name="Google Shape;501;p78"/>
          <p:cNvSpPr txBox="1">
            <a:spLocks noGrp="1"/>
          </p:cNvSpPr>
          <p:nvPr>
            <p:ph type="body" idx="1"/>
          </p:nvPr>
        </p:nvSpPr>
        <p:spPr>
          <a:xfrm>
            <a:off x="466345" y="2026246"/>
            <a:ext cx="8218035" cy="41698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rgbClr val="611723"/>
              </a:buClr>
              <a:buSzPts val="1800"/>
              <a:buNone/>
              <a:defRPr sz="1800" cap="none">
                <a:solidFill>
                  <a:srgbClr val="611723"/>
                </a:solidFill>
                <a:latin typeface="Arial"/>
                <a:ea typeface="Arial"/>
                <a:cs typeface="Arial"/>
                <a:sym typeface="Arial"/>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502" name="Google Shape;502;p78" descr="MQU_MAS_HOR_RGB_LOGO.png"/>
          <p:cNvPicPr preferRelativeResize="0"/>
          <p:nvPr/>
        </p:nvPicPr>
        <p:blipFill rotWithShape="1">
          <a:blip r:embed="rId3">
            <a:alphaModFix/>
          </a:blip>
          <a:srcRect/>
          <a:stretch/>
        </p:blipFill>
        <p:spPr>
          <a:xfrm>
            <a:off x="7066642" y="433616"/>
            <a:ext cx="1595918" cy="477965"/>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Full Page Picture &amp; Title Layout">
  <p:cSld name="Full Page Picture &amp; Title Layout">
    <p:spTree>
      <p:nvGrpSpPr>
        <p:cNvPr id="1" name="Shape 503"/>
        <p:cNvGrpSpPr/>
        <p:nvPr/>
      </p:nvGrpSpPr>
      <p:grpSpPr>
        <a:xfrm>
          <a:off x="0" y="0"/>
          <a:ext cx="0" cy="0"/>
          <a:chOff x="0" y="0"/>
          <a:chExt cx="0" cy="0"/>
        </a:xfrm>
      </p:grpSpPr>
      <p:sp>
        <p:nvSpPr>
          <p:cNvPr id="504" name="Google Shape;504;p79"/>
          <p:cNvSpPr>
            <a:spLocks noGrp="1"/>
          </p:cNvSpPr>
          <p:nvPr>
            <p:ph type="pic" idx="2"/>
          </p:nvPr>
        </p:nvSpPr>
        <p:spPr>
          <a:xfrm>
            <a:off x="183885" y="1465263"/>
            <a:ext cx="8780727" cy="5218112"/>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505" name="Google Shape;505;p79"/>
          <p:cNvSpPr txBox="1">
            <a:spLocks noGrp="1"/>
          </p:cNvSpPr>
          <p:nvPr>
            <p:ph type="title"/>
          </p:nvPr>
        </p:nvSpPr>
        <p:spPr>
          <a:xfrm>
            <a:off x="641048" y="2863019"/>
            <a:ext cx="8045752" cy="608315"/>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3200"/>
              <a:buFont typeface="Arial"/>
              <a:buNone/>
              <a:defRPr sz="32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6" name="Google Shape;506;p79"/>
          <p:cNvSpPr txBox="1">
            <a:spLocks noGrp="1"/>
          </p:cNvSpPr>
          <p:nvPr>
            <p:ph type="body" idx="1"/>
          </p:nvPr>
        </p:nvSpPr>
        <p:spPr>
          <a:xfrm>
            <a:off x="641349" y="3477755"/>
            <a:ext cx="8049079" cy="459241"/>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rgbClr val="FFFFFF"/>
              </a:buClr>
              <a:buSzPts val="1800"/>
              <a:buNone/>
              <a:defRPr sz="1800" cap="none">
                <a:solidFill>
                  <a:srgbClr val="FFFFFF"/>
                </a:solidFill>
                <a:latin typeface="Arial"/>
                <a:ea typeface="Arial"/>
                <a:cs typeface="Arial"/>
                <a:sym typeface="Arial"/>
              </a:defRPr>
            </a:lvl1pPr>
            <a:lvl2pPr marL="914400" lvl="1" indent="-330200" algn="l">
              <a:lnSpc>
                <a:spcPct val="100000"/>
              </a:lnSpc>
              <a:spcBef>
                <a:spcPts val="300"/>
              </a:spcBef>
              <a:spcAft>
                <a:spcPts val="0"/>
              </a:spcAft>
              <a:buClr>
                <a:schemeClr val="dk1"/>
              </a:buClr>
              <a:buSzPts val="1600"/>
              <a:buChar char="•"/>
              <a:defRPr sz="1600"/>
            </a:lvl2pPr>
            <a:lvl3pPr marL="1371600" lvl="2" indent="-317500" algn="l">
              <a:lnSpc>
                <a:spcPct val="100000"/>
              </a:lnSpc>
              <a:spcBef>
                <a:spcPts val="300"/>
              </a:spcBef>
              <a:spcAft>
                <a:spcPts val="0"/>
              </a:spcAft>
              <a:buClr>
                <a:schemeClr val="dk1"/>
              </a:buClr>
              <a:buSzPts val="1400"/>
              <a:buChar char="•"/>
              <a:defRPr sz="1400"/>
            </a:lvl3pPr>
            <a:lvl4pPr marL="1828800" lvl="3" indent="-304800" algn="l">
              <a:lnSpc>
                <a:spcPct val="100000"/>
              </a:lnSpc>
              <a:spcBef>
                <a:spcPts val="300"/>
              </a:spcBef>
              <a:spcAft>
                <a:spcPts val="0"/>
              </a:spcAft>
              <a:buClr>
                <a:schemeClr val="dk1"/>
              </a:buClr>
              <a:buSzPts val="1200"/>
              <a:buChar char="•"/>
              <a:defRPr sz="1200"/>
            </a:lvl4pPr>
            <a:lvl5pPr marL="2286000" lvl="4" indent="-304800" algn="l">
              <a:lnSpc>
                <a:spcPct val="100000"/>
              </a:lnSpc>
              <a:spcBef>
                <a:spcPts val="300"/>
              </a:spcBef>
              <a:spcAft>
                <a:spcPts val="0"/>
              </a:spcAft>
              <a:buClr>
                <a:schemeClr val="dk1"/>
              </a:buClr>
              <a:buSzPts val="1200"/>
              <a:buChar char="•"/>
              <a:defRPr sz="1200"/>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grpSp>
        <p:nvGrpSpPr>
          <p:cNvPr id="507" name="Google Shape;507;p79"/>
          <p:cNvGrpSpPr/>
          <p:nvPr/>
        </p:nvGrpSpPr>
        <p:grpSpPr>
          <a:xfrm>
            <a:off x="190500" y="175006"/>
            <a:ext cx="8763000" cy="1282700"/>
            <a:chOff x="190500" y="175006"/>
            <a:chExt cx="8763000" cy="1282700"/>
          </a:xfrm>
        </p:grpSpPr>
        <p:sp>
          <p:nvSpPr>
            <p:cNvPr id="508" name="Google Shape;508;p79"/>
            <p:cNvSpPr/>
            <p:nvPr/>
          </p:nvSpPr>
          <p:spPr>
            <a:xfrm>
              <a:off x="190500" y="175006"/>
              <a:ext cx="8763000" cy="1282700"/>
            </a:xfrm>
            <a:prstGeom prst="rect">
              <a:avLst/>
            </a:prstGeom>
            <a:solidFill>
              <a:srgbClr val="D6D2C4"/>
            </a:solidFill>
            <a:ln>
              <a:noFill/>
            </a:ln>
            <a:effectLst>
              <a:outerShdw blurRad="40000" dist="23000" dir="5400000" rotWithShape="0">
                <a:srgbClr val="000000">
                  <a:alpha val="3294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eorgia"/>
                <a:ea typeface="Georgia"/>
                <a:cs typeface="Georgia"/>
                <a:sym typeface="Georgia"/>
              </a:endParaRPr>
            </a:p>
          </p:txBody>
        </p:sp>
        <p:pic>
          <p:nvPicPr>
            <p:cNvPr id="509" name="Google Shape;509;p79" descr="MQU_MAS_HOR_RGB_LOGO.png"/>
            <p:cNvPicPr preferRelativeResize="0"/>
            <p:nvPr/>
          </p:nvPicPr>
          <p:blipFill rotWithShape="1">
            <a:blip r:embed="rId2">
              <a:alphaModFix/>
            </a:blip>
            <a:srcRect/>
            <a:stretch/>
          </p:blipFill>
          <p:spPr>
            <a:xfrm>
              <a:off x="7066642" y="446316"/>
              <a:ext cx="1595918" cy="477965"/>
            </a:xfrm>
            <a:prstGeom prst="rect">
              <a:avLst/>
            </a:prstGeom>
            <a:noFill/>
            <a:ln>
              <a:noFill/>
            </a:ln>
          </p:spPr>
        </p:pic>
      </p:gr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Page Layout">
  <p:cSld name="Section Page Layout">
    <p:spTree>
      <p:nvGrpSpPr>
        <p:cNvPr id="1" name="Shape 510"/>
        <p:cNvGrpSpPr/>
        <p:nvPr/>
      </p:nvGrpSpPr>
      <p:grpSpPr>
        <a:xfrm>
          <a:off x="0" y="0"/>
          <a:ext cx="0" cy="0"/>
          <a:chOff x="0" y="0"/>
          <a:chExt cx="0" cy="0"/>
        </a:xfrm>
      </p:grpSpPr>
      <p:sp>
        <p:nvSpPr>
          <p:cNvPr id="511" name="Google Shape;511;p8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12" name="Google Shape;512;p8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9pPr>
          </a:lstStyle>
          <a:p>
            <a:endParaRPr/>
          </a:p>
        </p:txBody>
      </p:sp>
      <p:sp>
        <p:nvSpPr>
          <p:cNvPr id="513" name="Google Shape;513;p80"/>
          <p:cNvSpPr txBox="1">
            <a:spLocks noGrp="1"/>
          </p:cNvSpPr>
          <p:nvPr>
            <p:ph type="title"/>
          </p:nvPr>
        </p:nvSpPr>
        <p:spPr>
          <a:xfrm>
            <a:off x="641048" y="2863019"/>
            <a:ext cx="8045752" cy="608315"/>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3200"/>
              <a:buFont typeface="Arial"/>
              <a:buNone/>
              <a:defRPr sz="3200" b="1">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4" name="Google Shape;514;p80"/>
          <p:cNvSpPr txBox="1">
            <a:spLocks noGrp="1"/>
          </p:cNvSpPr>
          <p:nvPr>
            <p:ph type="body" idx="1"/>
          </p:nvPr>
        </p:nvSpPr>
        <p:spPr>
          <a:xfrm>
            <a:off x="641349" y="3477755"/>
            <a:ext cx="8049079" cy="459241"/>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rgbClr val="611723"/>
              </a:buClr>
              <a:buSzPts val="1800"/>
              <a:buNone/>
              <a:defRPr sz="1800" cap="none">
                <a:solidFill>
                  <a:srgbClr val="611723"/>
                </a:solidFill>
                <a:latin typeface="Arial"/>
                <a:ea typeface="Arial"/>
                <a:cs typeface="Arial"/>
                <a:sym typeface="Arial"/>
              </a:defRPr>
            </a:lvl1pPr>
            <a:lvl2pPr marL="914400" lvl="1" indent="-330200" algn="l">
              <a:lnSpc>
                <a:spcPct val="100000"/>
              </a:lnSpc>
              <a:spcBef>
                <a:spcPts val="300"/>
              </a:spcBef>
              <a:spcAft>
                <a:spcPts val="0"/>
              </a:spcAft>
              <a:buClr>
                <a:schemeClr val="dk1"/>
              </a:buClr>
              <a:buSzPts val="1600"/>
              <a:buChar char="•"/>
              <a:defRPr sz="1600"/>
            </a:lvl2pPr>
            <a:lvl3pPr marL="1371600" lvl="2" indent="-317500" algn="l">
              <a:lnSpc>
                <a:spcPct val="100000"/>
              </a:lnSpc>
              <a:spcBef>
                <a:spcPts val="300"/>
              </a:spcBef>
              <a:spcAft>
                <a:spcPts val="0"/>
              </a:spcAft>
              <a:buClr>
                <a:schemeClr val="dk1"/>
              </a:buClr>
              <a:buSzPts val="1400"/>
              <a:buChar char="•"/>
              <a:defRPr sz="1400"/>
            </a:lvl3pPr>
            <a:lvl4pPr marL="1828800" lvl="3" indent="-304800" algn="l">
              <a:lnSpc>
                <a:spcPct val="100000"/>
              </a:lnSpc>
              <a:spcBef>
                <a:spcPts val="300"/>
              </a:spcBef>
              <a:spcAft>
                <a:spcPts val="0"/>
              </a:spcAft>
              <a:buClr>
                <a:schemeClr val="dk1"/>
              </a:buClr>
              <a:buSzPts val="1200"/>
              <a:buChar char="•"/>
              <a:defRPr sz="1200"/>
            </a:lvl4pPr>
            <a:lvl5pPr marL="2286000" lvl="4" indent="-304800" algn="l">
              <a:lnSpc>
                <a:spcPct val="100000"/>
              </a:lnSpc>
              <a:spcBef>
                <a:spcPts val="300"/>
              </a:spcBef>
              <a:spcAft>
                <a:spcPts val="0"/>
              </a:spcAft>
              <a:buClr>
                <a:schemeClr val="dk1"/>
              </a:buClr>
              <a:buSzPts val="1200"/>
              <a:buChar char="•"/>
              <a:defRPr sz="1200"/>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grpSp>
        <p:nvGrpSpPr>
          <p:cNvPr id="515" name="Google Shape;515;p80"/>
          <p:cNvGrpSpPr/>
          <p:nvPr/>
        </p:nvGrpSpPr>
        <p:grpSpPr>
          <a:xfrm>
            <a:off x="190500" y="175006"/>
            <a:ext cx="8763000" cy="1282700"/>
            <a:chOff x="190500" y="175006"/>
            <a:chExt cx="8763000" cy="1282700"/>
          </a:xfrm>
        </p:grpSpPr>
        <p:sp>
          <p:nvSpPr>
            <p:cNvPr id="516" name="Google Shape;516;p80"/>
            <p:cNvSpPr/>
            <p:nvPr/>
          </p:nvSpPr>
          <p:spPr>
            <a:xfrm>
              <a:off x="190500" y="175006"/>
              <a:ext cx="8763000" cy="1282700"/>
            </a:xfrm>
            <a:prstGeom prst="rect">
              <a:avLst/>
            </a:prstGeom>
            <a:solidFill>
              <a:srgbClr val="D6D2C4"/>
            </a:solidFill>
            <a:ln>
              <a:noFill/>
            </a:ln>
            <a:effectLst>
              <a:outerShdw blurRad="40000" dist="23000" dir="5400000" rotWithShape="0">
                <a:srgbClr val="000000">
                  <a:alpha val="3294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eorgia"/>
                <a:ea typeface="Georgia"/>
                <a:cs typeface="Georgia"/>
                <a:sym typeface="Georgia"/>
              </a:endParaRPr>
            </a:p>
          </p:txBody>
        </p:sp>
        <p:pic>
          <p:nvPicPr>
            <p:cNvPr id="517" name="Google Shape;517;p80" descr="MQU_MAS_HOR_RGB_LOGO.png"/>
            <p:cNvPicPr preferRelativeResize="0"/>
            <p:nvPr/>
          </p:nvPicPr>
          <p:blipFill rotWithShape="1">
            <a:blip r:embed="rId2">
              <a:alphaModFix/>
            </a:blip>
            <a:srcRect/>
            <a:stretch/>
          </p:blipFill>
          <p:spPr>
            <a:xfrm>
              <a:off x="7066642" y="446316"/>
              <a:ext cx="1595918" cy="477965"/>
            </a:xfrm>
            <a:prstGeom prst="rect">
              <a:avLst/>
            </a:prstGeom>
            <a:noFill/>
            <a:ln>
              <a:noFill/>
            </a:ln>
          </p:spPr>
        </p:pic>
      </p:gr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Footer Only">
  <p:cSld name="Footer Only">
    <p:spTree>
      <p:nvGrpSpPr>
        <p:cNvPr id="1" name="Shape 518"/>
        <p:cNvGrpSpPr/>
        <p:nvPr/>
      </p:nvGrpSpPr>
      <p:grpSpPr>
        <a:xfrm>
          <a:off x="0" y="0"/>
          <a:ext cx="0" cy="0"/>
          <a:chOff x="0" y="0"/>
          <a:chExt cx="0" cy="0"/>
        </a:xfrm>
      </p:grpSpPr>
      <p:sp>
        <p:nvSpPr>
          <p:cNvPr id="519" name="Google Shape;519;p8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20" name="Google Shape;520;p8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9pPr>
          </a:lstStyle>
          <a:p>
            <a:endParaRPr/>
          </a:p>
        </p:txBody>
      </p:sp>
      <p:sp>
        <p:nvSpPr>
          <p:cNvPr id="521" name="Google Shape;521;p81"/>
          <p:cNvSpPr txBox="1">
            <a:spLocks noGrp="1"/>
          </p:cNvSpPr>
          <p:nvPr>
            <p:ph type="title"/>
          </p:nvPr>
        </p:nvSpPr>
        <p:spPr>
          <a:xfrm>
            <a:off x="457200" y="274639"/>
            <a:ext cx="8229600" cy="6446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2" name="Google Shape;522;p81"/>
          <p:cNvSpPr txBox="1">
            <a:spLocks noGrp="1"/>
          </p:cNvSpPr>
          <p:nvPr>
            <p:ph type="body" idx="1"/>
          </p:nvPr>
        </p:nvSpPr>
        <p:spPr>
          <a:xfrm>
            <a:off x="460072" y="846666"/>
            <a:ext cx="6397928" cy="532191"/>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chemeClr val="dk2"/>
              </a:buClr>
              <a:buSzPts val="1800"/>
              <a:buFont typeface="Arial"/>
              <a:buNone/>
              <a:defRPr sz="1800" cap="none">
                <a:solidFill>
                  <a:schemeClr val="dk2"/>
                </a:solidFill>
                <a:latin typeface="Arial"/>
                <a:ea typeface="Arial"/>
                <a:cs typeface="Arial"/>
                <a:sym typeface="Arial"/>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523" name="Google Shape;523;p81"/>
          <p:cNvSpPr txBox="1">
            <a:spLocks noGrp="1"/>
          </p:cNvSpPr>
          <p:nvPr>
            <p:ph type="body" idx="2"/>
          </p:nvPr>
        </p:nvSpPr>
        <p:spPr>
          <a:xfrm>
            <a:off x="445641" y="1728979"/>
            <a:ext cx="8266559" cy="4519421"/>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2"/>
              </a:buClr>
              <a:buSzPts val="1800"/>
              <a:buFont typeface="Arial"/>
              <a:buNone/>
              <a:defRPr b="1" cap="none">
                <a:solidFill>
                  <a:schemeClr val="dk2"/>
                </a:solidFill>
                <a:latin typeface="Arial"/>
                <a:ea typeface="Arial"/>
                <a:cs typeface="Arial"/>
                <a:sym typeface="Arial"/>
              </a:defRPr>
            </a:lvl3pPr>
            <a:lvl4pPr marL="1828800" lvl="3" indent="-228600" algn="l">
              <a:lnSpc>
                <a:spcPct val="100000"/>
              </a:lnSpc>
              <a:spcBef>
                <a:spcPts val="300"/>
              </a:spcBef>
              <a:spcAft>
                <a:spcPts val="0"/>
              </a:spcAft>
              <a:buClr>
                <a:schemeClr val="dk1"/>
              </a:buClr>
              <a:buSzPts val="1800"/>
              <a:buFont typeface="Arial"/>
              <a:buNone/>
              <a:defRPr/>
            </a:lvl4pPr>
            <a:lvl5pPr marL="2286000" lvl="4" indent="-228600" algn="l">
              <a:lnSpc>
                <a:spcPct val="100000"/>
              </a:lnSpc>
              <a:spcBef>
                <a:spcPts val="300"/>
              </a:spcBef>
              <a:spcAft>
                <a:spcPts val="0"/>
              </a:spcAft>
              <a:buClr>
                <a:schemeClr val="dk1"/>
              </a:buClr>
              <a:buSzPts val="1800"/>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No Dividing Line">
  <p:cSld name="No Dividing Line">
    <p:spTree>
      <p:nvGrpSpPr>
        <p:cNvPr id="1" name="Shape 524"/>
        <p:cNvGrpSpPr/>
        <p:nvPr/>
      </p:nvGrpSpPr>
      <p:grpSpPr>
        <a:xfrm>
          <a:off x="0" y="0"/>
          <a:ext cx="0" cy="0"/>
          <a:chOff x="0" y="0"/>
          <a:chExt cx="0" cy="0"/>
        </a:xfrm>
      </p:grpSpPr>
      <p:sp>
        <p:nvSpPr>
          <p:cNvPr id="525" name="Google Shape;525;p8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26" name="Google Shape;526;p8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9pPr>
          </a:lstStyle>
          <a:p>
            <a:endParaRPr/>
          </a:p>
        </p:txBody>
      </p:sp>
      <p:pic>
        <p:nvPicPr>
          <p:cNvPr id="527" name="Google Shape;527;p82" descr="MQU_MAS_HOR_RGB_LOGO.png"/>
          <p:cNvPicPr preferRelativeResize="0"/>
          <p:nvPr/>
        </p:nvPicPr>
        <p:blipFill rotWithShape="1">
          <a:blip r:embed="rId2">
            <a:alphaModFix/>
          </a:blip>
          <a:srcRect/>
          <a:stretch/>
        </p:blipFill>
        <p:spPr>
          <a:xfrm>
            <a:off x="7066642" y="446316"/>
            <a:ext cx="1595918" cy="477965"/>
          </a:xfrm>
          <a:prstGeom prst="rect">
            <a:avLst/>
          </a:prstGeom>
          <a:noFill/>
          <a:ln>
            <a:noFill/>
          </a:ln>
        </p:spPr>
      </p:pic>
      <p:sp>
        <p:nvSpPr>
          <p:cNvPr id="528" name="Google Shape;528;p82"/>
          <p:cNvSpPr txBox="1">
            <a:spLocks noGrp="1"/>
          </p:cNvSpPr>
          <p:nvPr>
            <p:ph type="title"/>
          </p:nvPr>
        </p:nvSpPr>
        <p:spPr>
          <a:xfrm>
            <a:off x="457200" y="274639"/>
            <a:ext cx="6400800" cy="6446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32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9" name="Google Shape;529;p82"/>
          <p:cNvSpPr txBox="1">
            <a:spLocks noGrp="1"/>
          </p:cNvSpPr>
          <p:nvPr>
            <p:ph type="body" idx="1"/>
          </p:nvPr>
        </p:nvSpPr>
        <p:spPr>
          <a:xfrm>
            <a:off x="460072" y="846666"/>
            <a:ext cx="6397928" cy="532191"/>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chemeClr val="dk2"/>
              </a:buClr>
              <a:buSzPts val="1800"/>
              <a:buFont typeface="Arial"/>
              <a:buNone/>
              <a:defRPr sz="1800" cap="none">
                <a:solidFill>
                  <a:schemeClr val="dk2"/>
                </a:solidFill>
                <a:latin typeface="Arial"/>
                <a:ea typeface="Arial"/>
                <a:cs typeface="Arial"/>
                <a:sym typeface="Arial"/>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530" name="Google Shape;530;p82"/>
          <p:cNvSpPr txBox="1">
            <a:spLocks noGrp="1"/>
          </p:cNvSpPr>
          <p:nvPr>
            <p:ph type="body" idx="2"/>
          </p:nvPr>
        </p:nvSpPr>
        <p:spPr>
          <a:xfrm>
            <a:off x="445641" y="1728979"/>
            <a:ext cx="8266559" cy="4519421"/>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2"/>
              </a:buClr>
              <a:buSzPts val="1800"/>
              <a:buFont typeface="Arial"/>
              <a:buNone/>
              <a:defRPr b="1" cap="none">
                <a:solidFill>
                  <a:schemeClr val="dk2"/>
                </a:solidFill>
                <a:latin typeface="Arial"/>
                <a:ea typeface="Arial"/>
                <a:cs typeface="Arial"/>
                <a:sym typeface="Arial"/>
              </a:defRPr>
            </a:lvl3pPr>
            <a:lvl4pPr marL="1828800" lvl="3" indent="-228600" algn="l">
              <a:lnSpc>
                <a:spcPct val="100000"/>
              </a:lnSpc>
              <a:spcBef>
                <a:spcPts val="300"/>
              </a:spcBef>
              <a:spcAft>
                <a:spcPts val="0"/>
              </a:spcAft>
              <a:buClr>
                <a:schemeClr val="dk1"/>
              </a:buClr>
              <a:buSzPts val="1800"/>
              <a:buFont typeface="Arial"/>
              <a:buNone/>
              <a:defRPr/>
            </a:lvl4pPr>
            <a:lvl5pPr marL="2286000" lvl="4" indent="-228600" algn="l">
              <a:lnSpc>
                <a:spcPct val="100000"/>
              </a:lnSpc>
              <a:spcBef>
                <a:spcPts val="300"/>
              </a:spcBef>
              <a:spcAft>
                <a:spcPts val="0"/>
              </a:spcAft>
              <a:buClr>
                <a:schemeClr val="dk1"/>
              </a:buClr>
              <a:buSzPts val="1800"/>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2 Column Layout">
  <p:cSld name="2 Column Layout">
    <p:spTree>
      <p:nvGrpSpPr>
        <p:cNvPr id="1" name="Shape 540"/>
        <p:cNvGrpSpPr/>
        <p:nvPr/>
      </p:nvGrpSpPr>
      <p:grpSpPr>
        <a:xfrm>
          <a:off x="0" y="0"/>
          <a:ext cx="0" cy="0"/>
          <a:chOff x="0" y="0"/>
          <a:chExt cx="0" cy="0"/>
        </a:xfrm>
      </p:grpSpPr>
      <p:sp>
        <p:nvSpPr>
          <p:cNvPr id="541" name="Google Shape;541;g61251ab603_0_1141"/>
          <p:cNvSpPr txBox="1">
            <a:spLocks noGrp="1"/>
          </p:cNvSpPr>
          <p:nvPr>
            <p:ph type="title"/>
          </p:nvPr>
        </p:nvSpPr>
        <p:spPr>
          <a:xfrm>
            <a:off x="457200" y="274639"/>
            <a:ext cx="8229600" cy="644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32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2" name="Google Shape;542;g61251ab603_0_114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43" name="Google Shape;543;g61251ab603_0_1141"/>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9pPr>
          </a:lstStyle>
          <a:p>
            <a:endParaRPr/>
          </a:p>
        </p:txBody>
      </p:sp>
      <p:sp>
        <p:nvSpPr>
          <p:cNvPr id="544" name="Google Shape;544;g61251ab603_0_1141"/>
          <p:cNvSpPr txBox="1">
            <a:spLocks noGrp="1"/>
          </p:cNvSpPr>
          <p:nvPr>
            <p:ph type="body" idx="1"/>
          </p:nvPr>
        </p:nvSpPr>
        <p:spPr>
          <a:xfrm>
            <a:off x="460072" y="846666"/>
            <a:ext cx="6397800" cy="5322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800"/>
              <a:buFont typeface="Arial"/>
              <a:buNone/>
              <a:defRPr sz="1800" cap="none">
                <a:solidFill>
                  <a:schemeClr val="dk2"/>
                </a:solidFill>
                <a:latin typeface="Arial"/>
                <a:ea typeface="Arial"/>
                <a:cs typeface="Arial"/>
                <a:sym typeface="Arial"/>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545" name="Google Shape;545;g61251ab603_0_1141"/>
          <p:cNvSpPr txBox="1">
            <a:spLocks noGrp="1"/>
          </p:cNvSpPr>
          <p:nvPr>
            <p:ph type="body" idx="2"/>
          </p:nvPr>
        </p:nvSpPr>
        <p:spPr>
          <a:xfrm>
            <a:off x="445641" y="1728979"/>
            <a:ext cx="8266500" cy="45195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ullet Point Layout">
  <p:cSld name="Bullet Point Layout">
    <p:spTree>
      <p:nvGrpSpPr>
        <p:cNvPr id="1" name="Shape 546"/>
        <p:cNvGrpSpPr/>
        <p:nvPr/>
      </p:nvGrpSpPr>
      <p:grpSpPr>
        <a:xfrm>
          <a:off x="0" y="0"/>
          <a:ext cx="0" cy="0"/>
          <a:chOff x="0" y="0"/>
          <a:chExt cx="0" cy="0"/>
        </a:xfrm>
      </p:grpSpPr>
      <p:sp>
        <p:nvSpPr>
          <p:cNvPr id="547" name="Google Shape;547;g61251ab603_0_1159"/>
          <p:cNvSpPr txBox="1">
            <a:spLocks noGrp="1"/>
          </p:cNvSpPr>
          <p:nvPr>
            <p:ph type="title"/>
          </p:nvPr>
        </p:nvSpPr>
        <p:spPr>
          <a:xfrm>
            <a:off x="457200" y="274639"/>
            <a:ext cx="8229600" cy="644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32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8" name="Google Shape;548;g61251ab603_0_115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49" name="Google Shape;549;g61251ab603_0_1159"/>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9pPr>
          </a:lstStyle>
          <a:p>
            <a:endParaRPr/>
          </a:p>
        </p:txBody>
      </p:sp>
      <p:sp>
        <p:nvSpPr>
          <p:cNvPr id="550" name="Google Shape;550;g61251ab603_0_1159"/>
          <p:cNvSpPr txBox="1">
            <a:spLocks noGrp="1"/>
          </p:cNvSpPr>
          <p:nvPr>
            <p:ph type="body" idx="1"/>
          </p:nvPr>
        </p:nvSpPr>
        <p:spPr>
          <a:xfrm>
            <a:off x="460072" y="1628986"/>
            <a:ext cx="8186100" cy="4456800"/>
          </a:xfrm>
          <a:prstGeom prst="rect">
            <a:avLst/>
          </a:prstGeom>
          <a:noFill/>
          <a:ln>
            <a:noFill/>
          </a:ln>
        </p:spPr>
        <p:txBody>
          <a:bodyPr spcFirstLastPara="1" wrap="square" lIns="91425" tIns="45700" rIns="91425" bIns="45700" anchor="t" anchorCtr="0">
            <a:noAutofit/>
          </a:bodyPr>
          <a:lstStyle>
            <a:lvl1pPr marL="457200" lvl="0" indent="-312039" algn="l">
              <a:lnSpc>
                <a:spcPct val="100000"/>
              </a:lnSpc>
              <a:spcBef>
                <a:spcPts val="0"/>
              </a:spcBef>
              <a:spcAft>
                <a:spcPts val="0"/>
              </a:spcAft>
              <a:buClr>
                <a:schemeClr val="dk1"/>
              </a:buClr>
              <a:buSzPts val="1314"/>
              <a:buFont typeface="Arial"/>
              <a:buChar char="•"/>
              <a:defRPr sz="1800" b="0" cap="none">
                <a:solidFill>
                  <a:schemeClr val="dk1"/>
                </a:solidFill>
                <a:latin typeface="Georgia"/>
                <a:ea typeface="Georgia"/>
                <a:cs typeface="Georgia"/>
                <a:sym typeface="Georgia"/>
              </a:defRPr>
            </a:lvl1pPr>
            <a:lvl2pPr marL="914400" lvl="1" indent="-342900" algn="l">
              <a:lnSpc>
                <a:spcPct val="100000"/>
              </a:lnSpc>
              <a:spcBef>
                <a:spcPts val="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551" name="Google Shape;551;g61251ab603_0_1159"/>
          <p:cNvSpPr txBox="1">
            <a:spLocks noGrp="1"/>
          </p:cNvSpPr>
          <p:nvPr>
            <p:ph type="body" idx="2"/>
          </p:nvPr>
        </p:nvSpPr>
        <p:spPr>
          <a:xfrm>
            <a:off x="460072" y="846666"/>
            <a:ext cx="6397800" cy="5322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800"/>
              <a:buFont typeface="Arial"/>
              <a:buNone/>
              <a:defRPr sz="1800" cap="none">
                <a:solidFill>
                  <a:schemeClr val="dk2"/>
                </a:solidFill>
                <a:latin typeface="Arial"/>
                <a:ea typeface="Arial"/>
                <a:cs typeface="Arial"/>
                <a:sym typeface="Arial"/>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Page Option2">
  <p:cSld name="Section Page Option2">
    <p:spTree>
      <p:nvGrpSpPr>
        <p:cNvPr id="1" name="Shape 43"/>
        <p:cNvGrpSpPr/>
        <p:nvPr/>
      </p:nvGrpSpPr>
      <p:grpSpPr>
        <a:xfrm>
          <a:off x="0" y="0"/>
          <a:ext cx="0" cy="0"/>
          <a:chOff x="0" y="0"/>
          <a:chExt cx="0" cy="0"/>
        </a:xfrm>
      </p:grpSpPr>
      <p:sp>
        <p:nvSpPr>
          <p:cNvPr id="44" name="Google Shape;44;p40"/>
          <p:cNvSpPr/>
          <p:nvPr/>
        </p:nvSpPr>
        <p:spPr>
          <a:xfrm>
            <a:off x="181427" y="181429"/>
            <a:ext cx="8781143" cy="6504214"/>
          </a:xfrm>
          <a:prstGeom prst="rect">
            <a:avLst/>
          </a:prstGeom>
          <a:solidFill>
            <a:srgbClr val="D6D2C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eorgia"/>
              <a:ea typeface="Georgia"/>
              <a:cs typeface="Georgia"/>
              <a:sym typeface="Georgia"/>
            </a:endParaRPr>
          </a:p>
        </p:txBody>
      </p:sp>
      <p:sp>
        <p:nvSpPr>
          <p:cNvPr id="45" name="Google Shape;45;p40"/>
          <p:cNvSpPr txBox="1">
            <a:spLocks noGrp="1"/>
          </p:cNvSpPr>
          <p:nvPr>
            <p:ph type="title"/>
          </p:nvPr>
        </p:nvSpPr>
        <p:spPr>
          <a:xfrm>
            <a:off x="457200" y="1451429"/>
            <a:ext cx="8229600" cy="580571"/>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3200"/>
              <a:buFont typeface="Arial"/>
              <a:buNone/>
              <a:defRPr sz="32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6" name="Google Shape;46;p40" descr="MAC21_190.5x254_PowerPoint_Images_Section 1.png"/>
          <p:cNvPicPr preferRelativeResize="0"/>
          <p:nvPr/>
        </p:nvPicPr>
        <p:blipFill rotWithShape="1">
          <a:blip r:embed="rId2">
            <a:alphaModFix/>
          </a:blip>
          <a:srcRect/>
          <a:stretch/>
        </p:blipFill>
        <p:spPr>
          <a:xfrm>
            <a:off x="0" y="3730656"/>
            <a:ext cx="9144000" cy="3139440"/>
          </a:xfrm>
          <a:prstGeom prst="rect">
            <a:avLst/>
          </a:prstGeom>
          <a:noFill/>
          <a:ln>
            <a:noFill/>
          </a:ln>
        </p:spPr>
      </p:pic>
      <p:pic>
        <p:nvPicPr>
          <p:cNvPr id="47" name="Google Shape;47;p40" descr="MQU_MAS_HOR_RGB_LOGO.png"/>
          <p:cNvPicPr preferRelativeResize="0"/>
          <p:nvPr/>
        </p:nvPicPr>
        <p:blipFill rotWithShape="1">
          <a:blip r:embed="rId3">
            <a:alphaModFix/>
          </a:blip>
          <a:srcRect/>
          <a:stretch/>
        </p:blipFill>
        <p:spPr>
          <a:xfrm>
            <a:off x="7066642" y="433616"/>
            <a:ext cx="1595918" cy="477965"/>
          </a:xfrm>
          <a:prstGeom prst="rect">
            <a:avLst/>
          </a:prstGeom>
          <a:noFill/>
          <a:ln>
            <a:noFill/>
          </a:ln>
        </p:spPr>
      </p:pic>
      <p:sp>
        <p:nvSpPr>
          <p:cNvPr id="48" name="Google Shape;48;p40"/>
          <p:cNvSpPr txBox="1">
            <a:spLocks noGrp="1"/>
          </p:cNvSpPr>
          <p:nvPr>
            <p:ph type="body" idx="1"/>
          </p:nvPr>
        </p:nvSpPr>
        <p:spPr>
          <a:xfrm>
            <a:off x="466120" y="2031244"/>
            <a:ext cx="8224309" cy="44828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rgbClr val="611723"/>
              </a:buClr>
              <a:buSzPts val="1800"/>
              <a:buNone/>
              <a:defRPr sz="1800" cap="none">
                <a:solidFill>
                  <a:srgbClr val="611723"/>
                </a:solidFill>
                <a:latin typeface="Arial"/>
                <a:ea typeface="Arial"/>
                <a:cs typeface="Arial"/>
                <a:sym typeface="Arial"/>
              </a:defRPr>
            </a:lvl1pPr>
            <a:lvl2pPr marL="914400" lvl="1" indent="-355600" algn="l">
              <a:lnSpc>
                <a:spcPct val="100000"/>
              </a:lnSpc>
              <a:spcBef>
                <a:spcPts val="300"/>
              </a:spcBef>
              <a:spcAft>
                <a:spcPts val="0"/>
              </a:spcAft>
              <a:buClr>
                <a:schemeClr val="dk1"/>
              </a:buClr>
              <a:buSzPts val="2000"/>
              <a:buChar char="•"/>
              <a:defRPr>
                <a:latin typeface="Arial"/>
                <a:ea typeface="Arial"/>
                <a:cs typeface="Arial"/>
                <a:sym typeface="Arial"/>
              </a:defRPr>
            </a:lvl2pPr>
            <a:lvl3pPr marL="1371600" lvl="2" indent="-342900" algn="l">
              <a:lnSpc>
                <a:spcPct val="100000"/>
              </a:lnSpc>
              <a:spcBef>
                <a:spcPts val="300"/>
              </a:spcBef>
              <a:spcAft>
                <a:spcPts val="0"/>
              </a:spcAft>
              <a:buClr>
                <a:schemeClr val="dk1"/>
              </a:buClr>
              <a:buSzPts val="1800"/>
              <a:buChar char="•"/>
              <a:defRPr>
                <a:latin typeface="Arial"/>
                <a:ea typeface="Arial"/>
                <a:cs typeface="Arial"/>
                <a:sym typeface="Arial"/>
              </a:defRPr>
            </a:lvl3pPr>
            <a:lvl4pPr marL="1828800" lvl="3" indent="-342900" algn="l">
              <a:lnSpc>
                <a:spcPct val="100000"/>
              </a:lnSpc>
              <a:spcBef>
                <a:spcPts val="300"/>
              </a:spcBef>
              <a:spcAft>
                <a:spcPts val="0"/>
              </a:spcAft>
              <a:buClr>
                <a:schemeClr val="dk1"/>
              </a:buClr>
              <a:buSzPts val="1800"/>
              <a:buChar char="•"/>
              <a:defRPr>
                <a:latin typeface="Arial"/>
                <a:ea typeface="Arial"/>
                <a:cs typeface="Arial"/>
                <a:sym typeface="Arial"/>
              </a:defRPr>
            </a:lvl4pPr>
            <a:lvl5pPr marL="2286000" lvl="4" indent="-342900" algn="l">
              <a:lnSpc>
                <a:spcPct val="100000"/>
              </a:lnSpc>
              <a:spcBef>
                <a:spcPts val="300"/>
              </a:spcBef>
              <a:spcAft>
                <a:spcPts val="0"/>
              </a:spcAft>
              <a:buClr>
                <a:schemeClr val="dk1"/>
              </a:buClr>
              <a:buSzPts val="1800"/>
              <a:buChar char="•"/>
              <a:defRPr>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over">
  <p:cSld name="Cover">
    <p:spTree>
      <p:nvGrpSpPr>
        <p:cNvPr id="1" name="Shape 552"/>
        <p:cNvGrpSpPr/>
        <p:nvPr/>
      </p:nvGrpSpPr>
      <p:grpSpPr>
        <a:xfrm>
          <a:off x="0" y="0"/>
          <a:ext cx="0" cy="0"/>
          <a:chOff x="0" y="0"/>
          <a:chExt cx="0" cy="0"/>
        </a:xfrm>
      </p:grpSpPr>
      <p:sp>
        <p:nvSpPr>
          <p:cNvPr id="553" name="Google Shape;553;g61251ab603_0_1128"/>
          <p:cNvSpPr/>
          <p:nvPr/>
        </p:nvSpPr>
        <p:spPr>
          <a:xfrm>
            <a:off x="181428" y="181429"/>
            <a:ext cx="8772000" cy="6504300"/>
          </a:xfrm>
          <a:prstGeom prst="rect">
            <a:avLst/>
          </a:prstGeom>
          <a:solidFill>
            <a:srgbClr val="D6D2C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eorgia"/>
              <a:ea typeface="Georgia"/>
              <a:cs typeface="Georgia"/>
              <a:sym typeface="Georgia"/>
            </a:endParaRPr>
          </a:p>
        </p:txBody>
      </p:sp>
      <p:pic>
        <p:nvPicPr>
          <p:cNvPr id="554" name="Google Shape;554;g61251ab603_0_1128" descr="MAC21_190.5x254_PowerPoint_Images_Cov v2.png"/>
          <p:cNvPicPr preferRelativeResize="0"/>
          <p:nvPr/>
        </p:nvPicPr>
        <p:blipFill rotWithShape="1">
          <a:blip r:embed="rId2">
            <a:alphaModFix/>
          </a:blip>
          <a:srcRect/>
          <a:stretch/>
        </p:blipFill>
        <p:spPr>
          <a:xfrm>
            <a:off x="0" y="2941247"/>
            <a:ext cx="9144000" cy="3925824"/>
          </a:xfrm>
          <a:prstGeom prst="rect">
            <a:avLst/>
          </a:prstGeom>
          <a:noFill/>
          <a:ln>
            <a:noFill/>
          </a:ln>
        </p:spPr>
      </p:pic>
      <p:pic>
        <p:nvPicPr>
          <p:cNvPr id="555" name="Google Shape;555;g61251ab603_0_1128" descr="MQU_MAS_HOR_RGB_LOGO.png"/>
          <p:cNvPicPr preferRelativeResize="0"/>
          <p:nvPr/>
        </p:nvPicPr>
        <p:blipFill rotWithShape="1">
          <a:blip r:embed="rId3">
            <a:alphaModFix/>
          </a:blip>
          <a:srcRect/>
          <a:stretch/>
        </p:blipFill>
        <p:spPr>
          <a:xfrm>
            <a:off x="7066642" y="433616"/>
            <a:ext cx="1595919" cy="477965"/>
          </a:xfrm>
          <a:prstGeom prst="rect">
            <a:avLst/>
          </a:prstGeom>
          <a:noFill/>
          <a:ln>
            <a:noFill/>
          </a:ln>
        </p:spPr>
      </p:pic>
      <p:sp>
        <p:nvSpPr>
          <p:cNvPr id="556" name="Google Shape;556;g61251ab603_0_1128"/>
          <p:cNvSpPr txBox="1">
            <a:spLocks noGrp="1"/>
          </p:cNvSpPr>
          <p:nvPr>
            <p:ph type="body" idx="1"/>
          </p:nvPr>
        </p:nvSpPr>
        <p:spPr>
          <a:xfrm>
            <a:off x="457198" y="1559301"/>
            <a:ext cx="7961100" cy="639900"/>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0"/>
              </a:spcBef>
              <a:spcAft>
                <a:spcPts val="0"/>
              </a:spcAft>
              <a:buClr>
                <a:schemeClr val="dk1"/>
              </a:buClr>
              <a:buSzPts val="3200"/>
              <a:buNone/>
              <a:defRPr sz="3200" b="1">
                <a:latin typeface="Arial"/>
                <a:ea typeface="Arial"/>
                <a:cs typeface="Arial"/>
                <a:sym typeface="Arial"/>
              </a:defRPr>
            </a:lvl1pPr>
            <a:lvl2pPr marL="914400" lvl="1" indent="-228600" algn="l">
              <a:lnSpc>
                <a:spcPct val="100000"/>
              </a:lnSpc>
              <a:spcBef>
                <a:spcPts val="300"/>
              </a:spcBef>
              <a:spcAft>
                <a:spcPts val="0"/>
              </a:spcAft>
              <a:buClr>
                <a:schemeClr val="dk1"/>
              </a:buClr>
              <a:buSzPts val="2000"/>
              <a:buNone/>
              <a:defRPr sz="2000" b="1"/>
            </a:lvl2pPr>
            <a:lvl3pPr marL="1371600" lvl="2" indent="-228600" algn="l">
              <a:lnSpc>
                <a:spcPct val="100000"/>
              </a:lnSpc>
              <a:spcBef>
                <a:spcPts val="300"/>
              </a:spcBef>
              <a:spcAft>
                <a:spcPts val="0"/>
              </a:spcAft>
              <a:buClr>
                <a:schemeClr val="dk1"/>
              </a:buClr>
              <a:buSzPts val="1800"/>
              <a:buNone/>
              <a:defRPr sz="1800" b="1"/>
            </a:lvl3pPr>
            <a:lvl4pPr marL="1828800" lvl="3" indent="-228600" algn="l">
              <a:lnSpc>
                <a:spcPct val="100000"/>
              </a:lnSpc>
              <a:spcBef>
                <a:spcPts val="300"/>
              </a:spcBef>
              <a:spcAft>
                <a:spcPts val="0"/>
              </a:spcAft>
              <a:buClr>
                <a:schemeClr val="dk1"/>
              </a:buClr>
              <a:buSzPts val="1600"/>
              <a:buNone/>
              <a:defRPr sz="1600" b="1"/>
            </a:lvl4pPr>
            <a:lvl5pPr marL="2286000" lvl="4" indent="-228600" algn="l">
              <a:lnSpc>
                <a:spcPct val="100000"/>
              </a:lnSpc>
              <a:spcBef>
                <a:spcPts val="30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57" name="Google Shape;557;g61251ab603_0_1128"/>
          <p:cNvSpPr txBox="1">
            <a:spLocks noGrp="1"/>
          </p:cNvSpPr>
          <p:nvPr>
            <p:ph type="body" idx="2"/>
          </p:nvPr>
        </p:nvSpPr>
        <p:spPr>
          <a:xfrm>
            <a:off x="457198" y="2155974"/>
            <a:ext cx="7961100" cy="4968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rgbClr val="611723"/>
              </a:buClr>
              <a:buSzPts val="1800"/>
              <a:buNone/>
              <a:defRPr sz="1800" b="0" cap="none">
                <a:solidFill>
                  <a:srgbClr val="611723"/>
                </a:solidFill>
                <a:latin typeface="Arial"/>
                <a:ea typeface="Arial"/>
                <a:cs typeface="Arial"/>
                <a:sym typeface="Arial"/>
              </a:defRPr>
            </a:lvl1pPr>
            <a:lvl2pPr marL="914400" lvl="1" indent="-228600" algn="l">
              <a:lnSpc>
                <a:spcPct val="100000"/>
              </a:lnSpc>
              <a:spcBef>
                <a:spcPts val="300"/>
              </a:spcBef>
              <a:spcAft>
                <a:spcPts val="0"/>
              </a:spcAft>
              <a:buClr>
                <a:schemeClr val="dk1"/>
              </a:buClr>
              <a:buSzPts val="2000"/>
              <a:buNone/>
              <a:defRPr sz="2000" b="1"/>
            </a:lvl2pPr>
            <a:lvl3pPr marL="1371600" lvl="2" indent="-228600" algn="l">
              <a:lnSpc>
                <a:spcPct val="100000"/>
              </a:lnSpc>
              <a:spcBef>
                <a:spcPts val="300"/>
              </a:spcBef>
              <a:spcAft>
                <a:spcPts val="0"/>
              </a:spcAft>
              <a:buClr>
                <a:schemeClr val="dk1"/>
              </a:buClr>
              <a:buSzPts val="1800"/>
              <a:buNone/>
              <a:defRPr sz="1800" b="1"/>
            </a:lvl3pPr>
            <a:lvl4pPr marL="1828800" lvl="3" indent="-228600" algn="l">
              <a:lnSpc>
                <a:spcPct val="100000"/>
              </a:lnSpc>
              <a:spcBef>
                <a:spcPts val="300"/>
              </a:spcBef>
              <a:spcAft>
                <a:spcPts val="0"/>
              </a:spcAft>
              <a:buClr>
                <a:schemeClr val="dk1"/>
              </a:buClr>
              <a:buSzPts val="1600"/>
              <a:buNone/>
              <a:defRPr sz="1600" b="1"/>
            </a:lvl4pPr>
            <a:lvl5pPr marL="2286000" lvl="4" indent="-228600" algn="l">
              <a:lnSpc>
                <a:spcPct val="100000"/>
              </a:lnSpc>
              <a:spcBef>
                <a:spcPts val="30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58" name="Google Shape;558;g61251ab603_0_1128"/>
          <p:cNvSpPr txBox="1">
            <a:spLocks noGrp="1"/>
          </p:cNvSpPr>
          <p:nvPr>
            <p:ph type="body" idx="3"/>
          </p:nvPr>
        </p:nvSpPr>
        <p:spPr>
          <a:xfrm>
            <a:off x="457199" y="2754276"/>
            <a:ext cx="4632000" cy="2757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1"/>
              </a:buClr>
              <a:buSzPts val="1100"/>
              <a:buNone/>
              <a:defRPr sz="1100" b="0">
                <a:solidFill>
                  <a:schemeClr val="dk1"/>
                </a:solidFill>
                <a:latin typeface="Arial"/>
                <a:ea typeface="Arial"/>
                <a:cs typeface="Arial"/>
                <a:sym typeface="Arial"/>
              </a:defRPr>
            </a:lvl1pPr>
            <a:lvl2pPr marL="914400" lvl="1" indent="-228600" algn="l">
              <a:lnSpc>
                <a:spcPct val="100000"/>
              </a:lnSpc>
              <a:spcBef>
                <a:spcPts val="300"/>
              </a:spcBef>
              <a:spcAft>
                <a:spcPts val="0"/>
              </a:spcAft>
              <a:buClr>
                <a:schemeClr val="dk1"/>
              </a:buClr>
              <a:buSzPts val="2000"/>
              <a:buNone/>
              <a:defRPr sz="2000" b="1"/>
            </a:lvl2pPr>
            <a:lvl3pPr marL="1371600" lvl="2" indent="-228600" algn="l">
              <a:lnSpc>
                <a:spcPct val="100000"/>
              </a:lnSpc>
              <a:spcBef>
                <a:spcPts val="300"/>
              </a:spcBef>
              <a:spcAft>
                <a:spcPts val="0"/>
              </a:spcAft>
              <a:buClr>
                <a:schemeClr val="dk1"/>
              </a:buClr>
              <a:buSzPts val="1800"/>
              <a:buNone/>
              <a:defRPr sz="1800" b="1"/>
            </a:lvl3pPr>
            <a:lvl4pPr marL="1828800" lvl="3" indent="-228600" algn="l">
              <a:lnSpc>
                <a:spcPct val="100000"/>
              </a:lnSpc>
              <a:spcBef>
                <a:spcPts val="300"/>
              </a:spcBef>
              <a:spcAft>
                <a:spcPts val="0"/>
              </a:spcAft>
              <a:buClr>
                <a:schemeClr val="dk1"/>
              </a:buClr>
              <a:buSzPts val="1600"/>
              <a:buNone/>
              <a:defRPr sz="1600" b="1"/>
            </a:lvl4pPr>
            <a:lvl5pPr marL="2286000" lvl="4" indent="-228600" algn="l">
              <a:lnSpc>
                <a:spcPct val="100000"/>
              </a:lnSpc>
              <a:spcBef>
                <a:spcPts val="30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1 Column Layout">
  <p:cSld name="1 Column Layout">
    <p:spTree>
      <p:nvGrpSpPr>
        <p:cNvPr id="1" name="Shape 559"/>
        <p:cNvGrpSpPr/>
        <p:nvPr/>
      </p:nvGrpSpPr>
      <p:grpSpPr>
        <a:xfrm>
          <a:off x="0" y="0"/>
          <a:ext cx="0" cy="0"/>
          <a:chOff x="0" y="0"/>
          <a:chExt cx="0" cy="0"/>
        </a:xfrm>
      </p:grpSpPr>
      <p:sp>
        <p:nvSpPr>
          <p:cNvPr id="560" name="Google Shape;560;g61251ab603_0_1135"/>
          <p:cNvSpPr txBox="1">
            <a:spLocks noGrp="1"/>
          </p:cNvSpPr>
          <p:nvPr>
            <p:ph type="title"/>
          </p:nvPr>
        </p:nvSpPr>
        <p:spPr>
          <a:xfrm>
            <a:off x="457200" y="274639"/>
            <a:ext cx="8229600" cy="644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32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1" name="Google Shape;561;g61251ab603_0_113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62" name="Google Shape;562;g61251ab603_0_1135"/>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9pPr>
          </a:lstStyle>
          <a:p>
            <a:endParaRPr/>
          </a:p>
        </p:txBody>
      </p:sp>
      <p:sp>
        <p:nvSpPr>
          <p:cNvPr id="563" name="Google Shape;563;g61251ab603_0_1135"/>
          <p:cNvSpPr txBox="1">
            <a:spLocks noGrp="1"/>
          </p:cNvSpPr>
          <p:nvPr>
            <p:ph type="body" idx="1"/>
          </p:nvPr>
        </p:nvSpPr>
        <p:spPr>
          <a:xfrm>
            <a:off x="460072" y="846666"/>
            <a:ext cx="6397800" cy="5322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800"/>
              <a:buFont typeface="Arial"/>
              <a:buNone/>
              <a:defRPr sz="1800" cap="none">
                <a:solidFill>
                  <a:schemeClr val="dk2"/>
                </a:solidFill>
                <a:latin typeface="Arial"/>
                <a:ea typeface="Arial"/>
                <a:cs typeface="Arial"/>
                <a:sym typeface="Arial"/>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564" name="Google Shape;564;g61251ab603_0_1135"/>
          <p:cNvSpPr txBox="1">
            <a:spLocks noGrp="1"/>
          </p:cNvSpPr>
          <p:nvPr>
            <p:ph type="body" idx="2"/>
          </p:nvPr>
        </p:nvSpPr>
        <p:spPr>
          <a:xfrm>
            <a:off x="445641" y="1728979"/>
            <a:ext cx="8266500" cy="45195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2"/>
              </a:buClr>
              <a:buSzPts val="1800"/>
              <a:buFont typeface="Arial"/>
              <a:buNone/>
              <a:defRPr b="1" cap="none">
                <a:solidFill>
                  <a:schemeClr val="dk2"/>
                </a:solidFill>
                <a:latin typeface="Arial"/>
                <a:ea typeface="Arial"/>
                <a:cs typeface="Arial"/>
                <a:sym typeface="Arial"/>
              </a:defRPr>
            </a:lvl3pPr>
            <a:lvl4pPr marL="1828800" lvl="3" indent="-228600" algn="l">
              <a:lnSpc>
                <a:spcPct val="100000"/>
              </a:lnSpc>
              <a:spcBef>
                <a:spcPts val="300"/>
              </a:spcBef>
              <a:spcAft>
                <a:spcPts val="0"/>
              </a:spcAft>
              <a:buClr>
                <a:schemeClr val="dk1"/>
              </a:buClr>
              <a:buSzPts val="1800"/>
              <a:buFont typeface="Arial"/>
              <a:buNone/>
              <a:defRPr/>
            </a:lvl4pPr>
            <a:lvl5pPr marL="2286000" lvl="4" indent="-228600" algn="l">
              <a:lnSpc>
                <a:spcPct val="100000"/>
              </a:lnSpc>
              <a:spcBef>
                <a:spcPts val="300"/>
              </a:spcBef>
              <a:spcAft>
                <a:spcPts val="0"/>
              </a:spcAft>
              <a:buClr>
                <a:schemeClr val="dk1"/>
              </a:buClr>
              <a:buSzPts val="1800"/>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Content" type="obj">
  <p:cSld name="OBJECT">
    <p:bg>
      <p:bgPr>
        <a:gradFill>
          <a:gsLst>
            <a:gs pos="0">
              <a:schemeClr val="lt1"/>
            </a:gs>
            <a:gs pos="40000">
              <a:srgbClr val="FDFDFD"/>
            </a:gs>
            <a:gs pos="100000">
              <a:srgbClr val="7A7A7A"/>
            </a:gs>
          </a:gsLst>
          <a:path path="circle">
            <a:fillToRect l="50000" t="50000" r="50000" b="50000"/>
          </a:path>
          <a:tileRect/>
        </a:gradFill>
        <a:effectLst/>
      </p:bgPr>
    </p:bg>
    <p:spTree>
      <p:nvGrpSpPr>
        <p:cNvPr id="1" name="Shape 565"/>
        <p:cNvGrpSpPr/>
        <p:nvPr/>
      </p:nvGrpSpPr>
      <p:grpSpPr>
        <a:xfrm>
          <a:off x="0" y="0"/>
          <a:ext cx="0" cy="0"/>
          <a:chOff x="0" y="0"/>
          <a:chExt cx="0" cy="0"/>
        </a:xfrm>
      </p:grpSpPr>
      <p:sp>
        <p:nvSpPr>
          <p:cNvPr id="566" name="Google Shape;566;g61251ab603_0_1147"/>
          <p:cNvSpPr txBox="1">
            <a:spLocks noGrp="1"/>
          </p:cNvSpPr>
          <p:nvPr>
            <p:ph type="title"/>
          </p:nvPr>
        </p:nvSpPr>
        <p:spPr>
          <a:xfrm>
            <a:off x="457200" y="392290"/>
            <a:ext cx="8229600" cy="9906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7" name="Google Shape;567;g61251ab603_0_1147"/>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568" name="Google Shape;568;g61251ab603_0_1147"/>
          <p:cNvSpPr txBox="1">
            <a:spLocks noGrp="1"/>
          </p:cNvSpPr>
          <p:nvPr>
            <p:ph type="dt" idx="10"/>
          </p:nvPr>
        </p:nvSpPr>
        <p:spPr>
          <a:xfrm>
            <a:off x="457200" y="18288"/>
            <a:ext cx="2895600" cy="329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9pPr>
          </a:lstStyle>
          <a:p>
            <a:endParaRPr/>
          </a:p>
        </p:txBody>
      </p:sp>
      <p:sp>
        <p:nvSpPr>
          <p:cNvPr id="569" name="Google Shape;569;g61251ab603_0_1147"/>
          <p:cNvSpPr txBox="1">
            <a:spLocks noGrp="1"/>
          </p:cNvSpPr>
          <p:nvPr>
            <p:ph type="ftr" idx="11"/>
          </p:nvPr>
        </p:nvSpPr>
        <p:spPr>
          <a:xfrm>
            <a:off x="3429000" y="18288"/>
            <a:ext cx="4114800" cy="329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9pPr>
          </a:lstStyle>
          <a:p>
            <a:endParaRPr/>
          </a:p>
        </p:txBody>
      </p:sp>
      <p:sp>
        <p:nvSpPr>
          <p:cNvPr id="570" name="Google Shape;570;g61251ab603_0_114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Page Option2">
  <p:cSld name="Section Page Option2">
    <p:spTree>
      <p:nvGrpSpPr>
        <p:cNvPr id="1" name="Shape 571"/>
        <p:cNvGrpSpPr/>
        <p:nvPr/>
      </p:nvGrpSpPr>
      <p:grpSpPr>
        <a:xfrm>
          <a:off x="0" y="0"/>
          <a:ext cx="0" cy="0"/>
          <a:chOff x="0" y="0"/>
          <a:chExt cx="0" cy="0"/>
        </a:xfrm>
      </p:grpSpPr>
      <p:sp>
        <p:nvSpPr>
          <p:cNvPr id="572" name="Google Shape;572;g61251ab603_0_1153"/>
          <p:cNvSpPr/>
          <p:nvPr/>
        </p:nvSpPr>
        <p:spPr>
          <a:xfrm>
            <a:off x="181427" y="181429"/>
            <a:ext cx="8781000" cy="6504300"/>
          </a:xfrm>
          <a:prstGeom prst="rect">
            <a:avLst/>
          </a:prstGeom>
          <a:solidFill>
            <a:srgbClr val="D6D2C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eorgia"/>
              <a:ea typeface="Georgia"/>
              <a:cs typeface="Georgia"/>
              <a:sym typeface="Georgia"/>
            </a:endParaRPr>
          </a:p>
        </p:txBody>
      </p:sp>
      <p:sp>
        <p:nvSpPr>
          <p:cNvPr id="573" name="Google Shape;573;g61251ab603_0_1153"/>
          <p:cNvSpPr txBox="1">
            <a:spLocks noGrp="1"/>
          </p:cNvSpPr>
          <p:nvPr>
            <p:ph type="title"/>
          </p:nvPr>
        </p:nvSpPr>
        <p:spPr>
          <a:xfrm>
            <a:off x="457200" y="1451429"/>
            <a:ext cx="8229600" cy="5805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3200"/>
              <a:buFont typeface="Arial"/>
              <a:buNone/>
              <a:defRPr sz="32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574" name="Google Shape;574;g61251ab603_0_1153" descr="MAC21_190.5x254_PowerPoint_Images_Section 1.png"/>
          <p:cNvPicPr preferRelativeResize="0"/>
          <p:nvPr/>
        </p:nvPicPr>
        <p:blipFill rotWithShape="1">
          <a:blip r:embed="rId2">
            <a:alphaModFix/>
          </a:blip>
          <a:srcRect/>
          <a:stretch/>
        </p:blipFill>
        <p:spPr>
          <a:xfrm>
            <a:off x="0" y="3730656"/>
            <a:ext cx="9144000" cy="3139440"/>
          </a:xfrm>
          <a:prstGeom prst="rect">
            <a:avLst/>
          </a:prstGeom>
          <a:noFill/>
          <a:ln>
            <a:noFill/>
          </a:ln>
        </p:spPr>
      </p:pic>
      <p:pic>
        <p:nvPicPr>
          <p:cNvPr id="575" name="Google Shape;575;g61251ab603_0_1153" descr="MQU_MAS_HOR_RGB_LOGO.png"/>
          <p:cNvPicPr preferRelativeResize="0"/>
          <p:nvPr/>
        </p:nvPicPr>
        <p:blipFill rotWithShape="1">
          <a:blip r:embed="rId3">
            <a:alphaModFix/>
          </a:blip>
          <a:srcRect/>
          <a:stretch/>
        </p:blipFill>
        <p:spPr>
          <a:xfrm>
            <a:off x="7066642" y="433616"/>
            <a:ext cx="1595919" cy="477965"/>
          </a:xfrm>
          <a:prstGeom prst="rect">
            <a:avLst/>
          </a:prstGeom>
          <a:noFill/>
          <a:ln>
            <a:noFill/>
          </a:ln>
        </p:spPr>
      </p:pic>
      <p:sp>
        <p:nvSpPr>
          <p:cNvPr id="576" name="Google Shape;576;g61251ab603_0_1153"/>
          <p:cNvSpPr txBox="1">
            <a:spLocks noGrp="1"/>
          </p:cNvSpPr>
          <p:nvPr>
            <p:ph type="body" idx="1"/>
          </p:nvPr>
        </p:nvSpPr>
        <p:spPr>
          <a:xfrm>
            <a:off x="466120" y="2031244"/>
            <a:ext cx="8224200" cy="4482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rgbClr val="611723"/>
              </a:buClr>
              <a:buSzPts val="1800"/>
              <a:buNone/>
              <a:defRPr sz="1800" cap="none">
                <a:solidFill>
                  <a:srgbClr val="611723"/>
                </a:solidFill>
                <a:latin typeface="Arial"/>
                <a:ea typeface="Arial"/>
                <a:cs typeface="Arial"/>
                <a:sym typeface="Arial"/>
              </a:defRPr>
            </a:lvl1pPr>
            <a:lvl2pPr marL="914400" lvl="1" indent="-355600" algn="l">
              <a:lnSpc>
                <a:spcPct val="100000"/>
              </a:lnSpc>
              <a:spcBef>
                <a:spcPts val="300"/>
              </a:spcBef>
              <a:spcAft>
                <a:spcPts val="0"/>
              </a:spcAft>
              <a:buClr>
                <a:schemeClr val="dk1"/>
              </a:buClr>
              <a:buSzPts val="2000"/>
              <a:buChar char="•"/>
              <a:defRPr>
                <a:latin typeface="Arial"/>
                <a:ea typeface="Arial"/>
                <a:cs typeface="Arial"/>
                <a:sym typeface="Arial"/>
              </a:defRPr>
            </a:lvl2pPr>
            <a:lvl3pPr marL="1371600" lvl="2" indent="-342900" algn="l">
              <a:lnSpc>
                <a:spcPct val="100000"/>
              </a:lnSpc>
              <a:spcBef>
                <a:spcPts val="300"/>
              </a:spcBef>
              <a:spcAft>
                <a:spcPts val="0"/>
              </a:spcAft>
              <a:buClr>
                <a:schemeClr val="dk1"/>
              </a:buClr>
              <a:buSzPts val="1800"/>
              <a:buChar char="•"/>
              <a:defRPr>
                <a:latin typeface="Arial"/>
                <a:ea typeface="Arial"/>
                <a:cs typeface="Arial"/>
                <a:sym typeface="Arial"/>
              </a:defRPr>
            </a:lvl3pPr>
            <a:lvl4pPr marL="1828800" lvl="3" indent="-342900" algn="l">
              <a:lnSpc>
                <a:spcPct val="100000"/>
              </a:lnSpc>
              <a:spcBef>
                <a:spcPts val="300"/>
              </a:spcBef>
              <a:spcAft>
                <a:spcPts val="0"/>
              </a:spcAft>
              <a:buClr>
                <a:schemeClr val="dk1"/>
              </a:buClr>
              <a:buSzPts val="1800"/>
              <a:buChar char="•"/>
              <a:defRPr>
                <a:latin typeface="Arial"/>
                <a:ea typeface="Arial"/>
                <a:cs typeface="Arial"/>
                <a:sym typeface="Arial"/>
              </a:defRPr>
            </a:lvl4pPr>
            <a:lvl5pPr marL="2286000" lvl="4" indent="-342900" algn="l">
              <a:lnSpc>
                <a:spcPct val="100000"/>
              </a:lnSpc>
              <a:spcBef>
                <a:spcPts val="300"/>
              </a:spcBef>
              <a:spcAft>
                <a:spcPts val="0"/>
              </a:spcAft>
              <a:buClr>
                <a:schemeClr val="dk1"/>
              </a:buClr>
              <a:buSzPts val="1800"/>
              <a:buChar char="•"/>
              <a:defRPr>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Page">
  <p:cSld name="Title Page">
    <p:spTree>
      <p:nvGrpSpPr>
        <p:cNvPr id="1" name="Shape 577"/>
        <p:cNvGrpSpPr/>
        <p:nvPr/>
      </p:nvGrpSpPr>
      <p:grpSpPr>
        <a:xfrm>
          <a:off x="0" y="0"/>
          <a:ext cx="0" cy="0"/>
          <a:chOff x="0" y="0"/>
          <a:chExt cx="0" cy="0"/>
        </a:xfrm>
      </p:grpSpPr>
      <p:sp>
        <p:nvSpPr>
          <p:cNvPr id="578" name="Google Shape;578;g61251ab603_0_116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79" name="Google Shape;579;g61251ab603_0_1165"/>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9pPr>
          </a:lstStyle>
          <a:p>
            <a:endParaRPr/>
          </a:p>
        </p:txBody>
      </p:sp>
      <p:sp>
        <p:nvSpPr>
          <p:cNvPr id="580" name="Google Shape;580;g61251ab603_0_1165"/>
          <p:cNvSpPr/>
          <p:nvPr/>
        </p:nvSpPr>
        <p:spPr>
          <a:xfrm>
            <a:off x="181427" y="194129"/>
            <a:ext cx="8781000" cy="6489000"/>
          </a:xfrm>
          <a:prstGeom prst="rect">
            <a:avLst/>
          </a:prstGeom>
          <a:solidFill>
            <a:srgbClr val="D6D2C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eorgia"/>
              <a:ea typeface="Georgia"/>
              <a:cs typeface="Georgia"/>
              <a:sym typeface="Georgia"/>
            </a:endParaRPr>
          </a:p>
        </p:txBody>
      </p:sp>
      <p:sp>
        <p:nvSpPr>
          <p:cNvPr id="581" name="Google Shape;581;g61251ab603_0_1165"/>
          <p:cNvSpPr txBox="1">
            <a:spLocks noGrp="1"/>
          </p:cNvSpPr>
          <p:nvPr>
            <p:ph type="title"/>
          </p:nvPr>
        </p:nvSpPr>
        <p:spPr>
          <a:xfrm>
            <a:off x="457200" y="1433883"/>
            <a:ext cx="8229600" cy="6315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3200"/>
              <a:buFont typeface="Arial"/>
              <a:buNone/>
              <a:defRPr sz="32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582" name="Google Shape;582;g61251ab603_0_1165" descr="MQU_MAS_HOR_RGB_LOGO.png"/>
          <p:cNvPicPr preferRelativeResize="0"/>
          <p:nvPr/>
        </p:nvPicPr>
        <p:blipFill rotWithShape="1">
          <a:blip r:embed="rId2">
            <a:alphaModFix/>
          </a:blip>
          <a:srcRect/>
          <a:stretch/>
        </p:blipFill>
        <p:spPr>
          <a:xfrm>
            <a:off x="7066642" y="446316"/>
            <a:ext cx="1595919" cy="477965"/>
          </a:xfrm>
          <a:prstGeom prst="rect">
            <a:avLst/>
          </a:prstGeom>
          <a:noFill/>
          <a:ln>
            <a:noFill/>
          </a:ln>
        </p:spPr>
      </p:pic>
      <p:sp>
        <p:nvSpPr>
          <p:cNvPr id="583" name="Google Shape;583;g61251ab603_0_1165"/>
          <p:cNvSpPr txBox="1"/>
          <p:nvPr/>
        </p:nvSpPr>
        <p:spPr>
          <a:xfrm>
            <a:off x="457200" y="2387600"/>
            <a:ext cx="8242200" cy="67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Georgia"/>
              <a:buNone/>
            </a:pPr>
            <a:endParaRPr sz="1800" b="0" i="0" u="none" strike="noStrike" cap="none">
              <a:solidFill>
                <a:schemeClr val="dk1"/>
              </a:solidFill>
              <a:latin typeface="Georgia"/>
              <a:ea typeface="Georgia"/>
              <a:cs typeface="Georgia"/>
              <a:sym typeface="Georgia"/>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ub Bullet Point Text">
  <p:cSld name="Sub Bullet Point Text">
    <p:spTree>
      <p:nvGrpSpPr>
        <p:cNvPr id="1" name="Shape 584"/>
        <p:cNvGrpSpPr/>
        <p:nvPr/>
      </p:nvGrpSpPr>
      <p:grpSpPr>
        <a:xfrm>
          <a:off x="0" y="0"/>
          <a:ext cx="0" cy="0"/>
          <a:chOff x="0" y="0"/>
          <a:chExt cx="0" cy="0"/>
        </a:xfrm>
      </p:grpSpPr>
      <p:sp>
        <p:nvSpPr>
          <p:cNvPr id="585" name="Google Shape;585;g61251ab603_0_1172"/>
          <p:cNvSpPr txBox="1">
            <a:spLocks noGrp="1"/>
          </p:cNvSpPr>
          <p:nvPr>
            <p:ph type="title"/>
          </p:nvPr>
        </p:nvSpPr>
        <p:spPr>
          <a:xfrm>
            <a:off x="457200" y="274639"/>
            <a:ext cx="8229600" cy="644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32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6" name="Google Shape;586;g61251ab603_0_117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87" name="Google Shape;587;g61251ab603_0_1172"/>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9pPr>
          </a:lstStyle>
          <a:p>
            <a:endParaRPr/>
          </a:p>
        </p:txBody>
      </p:sp>
      <p:sp>
        <p:nvSpPr>
          <p:cNvPr id="588" name="Google Shape;588;g61251ab603_0_1172"/>
          <p:cNvSpPr txBox="1">
            <a:spLocks noGrp="1"/>
          </p:cNvSpPr>
          <p:nvPr>
            <p:ph type="body" idx="1"/>
          </p:nvPr>
        </p:nvSpPr>
        <p:spPr>
          <a:xfrm>
            <a:off x="460072" y="846666"/>
            <a:ext cx="6397800" cy="5322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800"/>
              <a:buFont typeface="Arial"/>
              <a:buNone/>
              <a:defRPr sz="1800" cap="none">
                <a:solidFill>
                  <a:schemeClr val="dk2"/>
                </a:solidFill>
                <a:latin typeface="Arial"/>
                <a:ea typeface="Arial"/>
                <a:cs typeface="Arial"/>
                <a:sym typeface="Arial"/>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589" name="Google Shape;589;g61251ab603_0_1172"/>
          <p:cNvSpPr txBox="1">
            <a:spLocks noGrp="1"/>
          </p:cNvSpPr>
          <p:nvPr>
            <p:ph type="body" idx="2"/>
          </p:nvPr>
        </p:nvSpPr>
        <p:spPr>
          <a:xfrm>
            <a:off x="460072" y="1628986"/>
            <a:ext cx="8186100" cy="4456800"/>
          </a:xfrm>
          <a:prstGeom prst="rect">
            <a:avLst/>
          </a:prstGeom>
          <a:noFill/>
          <a:ln>
            <a:noFill/>
          </a:ln>
        </p:spPr>
        <p:txBody>
          <a:bodyPr spcFirstLastPara="1" wrap="square" lIns="91425" tIns="45700" rIns="91425" bIns="45700" anchor="t" anchorCtr="0">
            <a:noAutofit/>
          </a:bodyPr>
          <a:lstStyle>
            <a:lvl1pPr marL="457200" lvl="0" indent="-312039" algn="l">
              <a:lnSpc>
                <a:spcPct val="100000"/>
              </a:lnSpc>
              <a:spcBef>
                <a:spcPts val="0"/>
              </a:spcBef>
              <a:spcAft>
                <a:spcPts val="0"/>
              </a:spcAft>
              <a:buClr>
                <a:schemeClr val="dk1"/>
              </a:buClr>
              <a:buSzPts val="1314"/>
              <a:buFont typeface="Arial"/>
              <a:buChar char="•"/>
              <a:defRPr sz="1800" b="0" cap="none">
                <a:solidFill>
                  <a:schemeClr val="dk1"/>
                </a:solidFill>
                <a:latin typeface="Georgia"/>
                <a:ea typeface="Georgia"/>
                <a:cs typeface="Georgia"/>
                <a:sym typeface="Georgia"/>
              </a:defRPr>
            </a:lvl1pPr>
            <a:lvl2pPr marL="914400" lvl="1" indent="-355600" algn="l">
              <a:lnSpc>
                <a:spcPct val="100000"/>
              </a:lnSpc>
              <a:spcBef>
                <a:spcPts val="0"/>
              </a:spcBef>
              <a:spcAft>
                <a:spcPts val="0"/>
              </a:spcAft>
              <a:buClr>
                <a:schemeClr val="dk1"/>
              </a:buClr>
              <a:buSzPts val="20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90"/>
        <p:cNvGrpSpPr/>
        <p:nvPr/>
      </p:nvGrpSpPr>
      <p:grpSpPr>
        <a:xfrm>
          <a:off x="0" y="0"/>
          <a:ext cx="0" cy="0"/>
          <a:chOff x="0" y="0"/>
          <a:chExt cx="0" cy="0"/>
        </a:xfrm>
      </p:grpSpPr>
      <p:sp>
        <p:nvSpPr>
          <p:cNvPr id="591" name="Google Shape;591;g61251ab603_0_1178"/>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9pPr>
          </a:lstStyle>
          <a:p>
            <a:endParaRPr/>
          </a:p>
        </p:txBody>
      </p:sp>
      <p:sp>
        <p:nvSpPr>
          <p:cNvPr id="592" name="Google Shape;592;g61251ab603_0_1178"/>
          <p:cNvSpPr txBox="1">
            <a:spLocks noGrp="1"/>
          </p:cNvSpPr>
          <p:nvPr>
            <p:ph type="ftr" idx="11"/>
          </p:nvPr>
        </p:nvSpPr>
        <p:spPr>
          <a:xfrm>
            <a:off x="3942607" y="6305797"/>
            <a:ext cx="3717900" cy="259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9pPr>
          </a:lstStyle>
          <a:p>
            <a:endParaRPr/>
          </a:p>
        </p:txBody>
      </p:sp>
      <p:sp>
        <p:nvSpPr>
          <p:cNvPr id="593" name="Google Shape;593;g61251ab603_0_117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3 Column Layout">
  <p:cSld name="3 Column Layout">
    <p:spTree>
      <p:nvGrpSpPr>
        <p:cNvPr id="1" name="Shape 594"/>
        <p:cNvGrpSpPr/>
        <p:nvPr/>
      </p:nvGrpSpPr>
      <p:grpSpPr>
        <a:xfrm>
          <a:off x="0" y="0"/>
          <a:ext cx="0" cy="0"/>
          <a:chOff x="0" y="0"/>
          <a:chExt cx="0" cy="0"/>
        </a:xfrm>
      </p:grpSpPr>
      <p:sp>
        <p:nvSpPr>
          <p:cNvPr id="595" name="Google Shape;595;g61251ab603_0_1182"/>
          <p:cNvSpPr txBox="1">
            <a:spLocks noGrp="1"/>
          </p:cNvSpPr>
          <p:nvPr>
            <p:ph type="title"/>
          </p:nvPr>
        </p:nvSpPr>
        <p:spPr>
          <a:xfrm>
            <a:off x="457200" y="274639"/>
            <a:ext cx="8229600" cy="644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32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6" name="Google Shape;596;g61251ab603_0_118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97" name="Google Shape;597;g61251ab603_0_1182"/>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9pPr>
          </a:lstStyle>
          <a:p>
            <a:endParaRPr/>
          </a:p>
        </p:txBody>
      </p:sp>
      <p:sp>
        <p:nvSpPr>
          <p:cNvPr id="598" name="Google Shape;598;g61251ab603_0_1182"/>
          <p:cNvSpPr txBox="1">
            <a:spLocks noGrp="1"/>
          </p:cNvSpPr>
          <p:nvPr>
            <p:ph type="body" idx="1"/>
          </p:nvPr>
        </p:nvSpPr>
        <p:spPr>
          <a:xfrm>
            <a:off x="460072" y="846666"/>
            <a:ext cx="6397800" cy="5322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800"/>
              <a:buFont typeface="Arial"/>
              <a:buNone/>
              <a:defRPr sz="1800" cap="none">
                <a:solidFill>
                  <a:schemeClr val="dk2"/>
                </a:solidFill>
                <a:latin typeface="Arial"/>
                <a:ea typeface="Arial"/>
                <a:cs typeface="Arial"/>
                <a:sym typeface="Arial"/>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599" name="Google Shape;599;g61251ab603_0_1182"/>
          <p:cNvSpPr txBox="1">
            <a:spLocks noGrp="1"/>
          </p:cNvSpPr>
          <p:nvPr>
            <p:ph type="body" idx="2"/>
          </p:nvPr>
        </p:nvSpPr>
        <p:spPr>
          <a:xfrm>
            <a:off x="445641" y="1728979"/>
            <a:ext cx="8266500" cy="45195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Picture &amp; Lext Layout">
  <p:cSld name="Picture &amp; Lext Layout">
    <p:spTree>
      <p:nvGrpSpPr>
        <p:cNvPr id="1" name="Shape 600"/>
        <p:cNvGrpSpPr/>
        <p:nvPr/>
      </p:nvGrpSpPr>
      <p:grpSpPr>
        <a:xfrm>
          <a:off x="0" y="0"/>
          <a:ext cx="0" cy="0"/>
          <a:chOff x="0" y="0"/>
          <a:chExt cx="0" cy="0"/>
        </a:xfrm>
      </p:grpSpPr>
      <p:sp>
        <p:nvSpPr>
          <p:cNvPr id="601" name="Google Shape;601;g61251ab603_0_1188"/>
          <p:cNvSpPr txBox="1">
            <a:spLocks noGrp="1"/>
          </p:cNvSpPr>
          <p:nvPr>
            <p:ph type="title"/>
          </p:nvPr>
        </p:nvSpPr>
        <p:spPr>
          <a:xfrm>
            <a:off x="457200" y="274639"/>
            <a:ext cx="8229600" cy="644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32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2" name="Google Shape;602;g61251ab603_0_118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603" name="Google Shape;603;g61251ab603_0_1188"/>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9pPr>
          </a:lstStyle>
          <a:p>
            <a:endParaRPr/>
          </a:p>
        </p:txBody>
      </p:sp>
      <p:sp>
        <p:nvSpPr>
          <p:cNvPr id="604" name="Google Shape;604;g61251ab603_0_1188"/>
          <p:cNvSpPr txBox="1">
            <a:spLocks noGrp="1"/>
          </p:cNvSpPr>
          <p:nvPr>
            <p:ph type="body" idx="1"/>
          </p:nvPr>
        </p:nvSpPr>
        <p:spPr>
          <a:xfrm>
            <a:off x="4051300" y="1728979"/>
            <a:ext cx="4660800" cy="45195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05" name="Google Shape;605;g61251ab603_0_1188"/>
          <p:cNvSpPr>
            <a:spLocks noGrp="1"/>
          </p:cNvSpPr>
          <p:nvPr>
            <p:ph type="pic" idx="2"/>
          </p:nvPr>
        </p:nvSpPr>
        <p:spPr>
          <a:xfrm>
            <a:off x="562126" y="1753552"/>
            <a:ext cx="3095400" cy="26913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606" name="Google Shape;606;g61251ab603_0_1188"/>
          <p:cNvSpPr txBox="1">
            <a:spLocks noGrp="1"/>
          </p:cNvSpPr>
          <p:nvPr>
            <p:ph type="body" idx="3"/>
          </p:nvPr>
        </p:nvSpPr>
        <p:spPr>
          <a:xfrm>
            <a:off x="460072" y="846666"/>
            <a:ext cx="6397800" cy="5322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800"/>
              <a:buFont typeface="Arial"/>
              <a:buNone/>
              <a:defRPr sz="1800" cap="none">
                <a:solidFill>
                  <a:schemeClr val="dk2"/>
                </a:solidFill>
                <a:latin typeface="Arial"/>
                <a:ea typeface="Arial"/>
                <a:cs typeface="Arial"/>
                <a:sym typeface="Arial"/>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Picture &amp; Caption">
  <p:cSld name="Picture &amp; Caption">
    <p:spTree>
      <p:nvGrpSpPr>
        <p:cNvPr id="1" name="Shape 607"/>
        <p:cNvGrpSpPr/>
        <p:nvPr/>
      </p:nvGrpSpPr>
      <p:grpSpPr>
        <a:xfrm>
          <a:off x="0" y="0"/>
          <a:ext cx="0" cy="0"/>
          <a:chOff x="0" y="0"/>
          <a:chExt cx="0" cy="0"/>
        </a:xfrm>
      </p:grpSpPr>
      <p:sp>
        <p:nvSpPr>
          <p:cNvPr id="608" name="Google Shape;608;g61251ab603_0_1195"/>
          <p:cNvSpPr txBox="1">
            <a:spLocks noGrp="1"/>
          </p:cNvSpPr>
          <p:nvPr>
            <p:ph type="title"/>
          </p:nvPr>
        </p:nvSpPr>
        <p:spPr>
          <a:xfrm>
            <a:off x="457200" y="274639"/>
            <a:ext cx="8229600" cy="644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32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9" name="Google Shape;609;g61251ab603_0_119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610" name="Google Shape;610;g61251ab603_0_1195"/>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9pPr>
          </a:lstStyle>
          <a:p>
            <a:endParaRPr/>
          </a:p>
        </p:txBody>
      </p:sp>
      <p:sp>
        <p:nvSpPr>
          <p:cNvPr id="611" name="Google Shape;611;g61251ab603_0_1195"/>
          <p:cNvSpPr>
            <a:spLocks noGrp="1"/>
          </p:cNvSpPr>
          <p:nvPr>
            <p:ph type="pic" idx="2"/>
          </p:nvPr>
        </p:nvSpPr>
        <p:spPr>
          <a:xfrm>
            <a:off x="803426" y="1753552"/>
            <a:ext cx="7451700" cy="3897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612" name="Google Shape;612;g61251ab603_0_1195"/>
          <p:cNvSpPr txBox="1">
            <a:spLocks noGrp="1"/>
          </p:cNvSpPr>
          <p:nvPr>
            <p:ph type="body" idx="1"/>
          </p:nvPr>
        </p:nvSpPr>
        <p:spPr>
          <a:xfrm>
            <a:off x="460072" y="846666"/>
            <a:ext cx="6397800" cy="5322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800"/>
              <a:buFont typeface="Arial"/>
              <a:buNone/>
              <a:defRPr sz="1800" cap="none">
                <a:solidFill>
                  <a:schemeClr val="dk2"/>
                </a:solidFill>
                <a:latin typeface="Arial"/>
                <a:ea typeface="Arial"/>
                <a:cs typeface="Arial"/>
                <a:sym typeface="Arial"/>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13" name="Google Shape;613;g61251ab603_0_1195"/>
          <p:cNvSpPr txBox="1">
            <a:spLocks noGrp="1"/>
          </p:cNvSpPr>
          <p:nvPr>
            <p:ph type="body" idx="3"/>
          </p:nvPr>
        </p:nvSpPr>
        <p:spPr>
          <a:xfrm>
            <a:off x="802972" y="5685367"/>
            <a:ext cx="6397800" cy="309000"/>
          </a:xfrm>
          <a:prstGeom prst="rect">
            <a:avLst/>
          </a:prstGeom>
          <a:noFill/>
          <a:ln>
            <a:noFill/>
          </a:ln>
        </p:spPr>
        <p:txBody>
          <a:bodyPr spcFirstLastPara="1" wrap="square" lIns="91425" tIns="0" rIns="91425" bIns="45700" anchor="t" anchorCtr="0">
            <a:noAutofit/>
          </a:bodyPr>
          <a:lstStyle>
            <a:lvl1pPr marL="457200" lvl="0" indent="-228600" algn="l">
              <a:lnSpc>
                <a:spcPct val="100000"/>
              </a:lnSpc>
              <a:spcBef>
                <a:spcPts val="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14" name="Google Shape;614;g61251ab603_0_1195"/>
          <p:cNvSpPr txBox="1">
            <a:spLocks noGrp="1"/>
          </p:cNvSpPr>
          <p:nvPr>
            <p:ph type="body" idx="4"/>
          </p:nvPr>
        </p:nvSpPr>
        <p:spPr>
          <a:xfrm>
            <a:off x="802972" y="6000080"/>
            <a:ext cx="6397800" cy="324600"/>
          </a:xfrm>
          <a:prstGeom prst="rect">
            <a:avLst/>
          </a:prstGeom>
          <a:noFill/>
          <a:ln>
            <a:noFill/>
          </a:ln>
        </p:spPr>
        <p:txBody>
          <a:bodyPr spcFirstLastPara="1" wrap="square" lIns="91425" tIns="0" rIns="91425" bIns="45700" anchor="t" anchorCtr="0">
            <a:noAutofit/>
          </a:bodyPr>
          <a:lstStyle>
            <a:lvl1pPr marL="457200" lvl="0" indent="-228600" algn="l">
              <a:lnSpc>
                <a:spcPct val="100000"/>
              </a:lnSpc>
              <a:spcBef>
                <a:spcPts val="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ullet Point Layout">
  <p:cSld name="Bullet Point Layout">
    <p:spTree>
      <p:nvGrpSpPr>
        <p:cNvPr id="1" name="Shape 49"/>
        <p:cNvGrpSpPr/>
        <p:nvPr/>
      </p:nvGrpSpPr>
      <p:grpSpPr>
        <a:xfrm>
          <a:off x="0" y="0"/>
          <a:ext cx="0" cy="0"/>
          <a:chOff x="0" y="0"/>
          <a:chExt cx="0" cy="0"/>
        </a:xfrm>
      </p:grpSpPr>
      <p:sp>
        <p:nvSpPr>
          <p:cNvPr id="50" name="Google Shape;50;p41"/>
          <p:cNvSpPr txBox="1">
            <a:spLocks noGrp="1"/>
          </p:cNvSpPr>
          <p:nvPr>
            <p:ph type="title"/>
          </p:nvPr>
        </p:nvSpPr>
        <p:spPr>
          <a:xfrm>
            <a:off x="457200" y="274639"/>
            <a:ext cx="8229600" cy="6446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32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4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2" name="Google Shape;52;p4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9pPr>
          </a:lstStyle>
          <a:p>
            <a:endParaRPr/>
          </a:p>
        </p:txBody>
      </p:sp>
      <p:sp>
        <p:nvSpPr>
          <p:cNvPr id="53" name="Google Shape;53;p41"/>
          <p:cNvSpPr txBox="1">
            <a:spLocks noGrp="1"/>
          </p:cNvSpPr>
          <p:nvPr>
            <p:ph type="body" idx="1"/>
          </p:nvPr>
        </p:nvSpPr>
        <p:spPr>
          <a:xfrm>
            <a:off x="460072" y="1628986"/>
            <a:ext cx="8186088" cy="4456854"/>
          </a:xfrm>
          <a:prstGeom prst="rect">
            <a:avLst/>
          </a:prstGeom>
          <a:noFill/>
          <a:ln>
            <a:noFill/>
          </a:ln>
        </p:spPr>
        <p:txBody>
          <a:bodyPr spcFirstLastPara="1" wrap="square" lIns="91425" tIns="45700" rIns="91425" bIns="45700" anchor="t" anchorCtr="0">
            <a:normAutofit/>
          </a:bodyPr>
          <a:lstStyle>
            <a:lvl1pPr marL="457200" lvl="0" indent="-312039" algn="l">
              <a:lnSpc>
                <a:spcPct val="100000"/>
              </a:lnSpc>
              <a:spcBef>
                <a:spcPts val="0"/>
              </a:spcBef>
              <a:spcAft>
                <a:spcPts val="0"/>
              </a:spcAft>
              <a:buClr>
                <a:schemeClr val="dk1"/>
              </a:buClr>
              <a:buSzPts val="1314"/>
              <a:buFont typeface="Arial"/>
              <a:buChar char="•"/>
              <a:defRPr sz="1800" b="0" cap="none">
                <a:solidFill>
                  <a:schemeClr val="dk1"/>
                </a:solidFill>
                <a:latin typeface="Georgia"/>
                <a:ea typeface="Georgia"/>
                <a:cs typeface="Georgia"/>
                <a:sym typeface="Georgia"/>
              </a:defRPr>
            </a:lvl1pPr>
            <a:lvl2pPr marL="914400" lvl="1" indent="-342900" algn="l">
              <a:lnSpc>
                <a:spcPct val="100000"/>
              </a:lnSpc>
              <a:spcBef>
                <a:spcPts val="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54" name="Google Shape;54;p41"/>
          <p:cNvSpPr txBox="1">
            <a:spLocks noGrp="1"/>
          </p:cNvSpPr>
          <p:nvPr>
            <p:ph type="body" idx="2"/>
          </p:nvPr>
        </p:nvSpPr>
        <p:spPr>
          <a:xfrm>
            <a:off x="460072" y="846666"/>
            <a:ext cx="6397928" cy="532191"/>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chemeClr val="dk2"/>
              </a:buClr>
              <a:buSzPts val="1800"/>
              <a:buFont typeface="Arial"/>
              <a:buNone/>
              <a:defRPr sz="1800" cap="none">
                <a:solidFill>
                  <a:schemeClr val="dk2"/>
                </a:solidFill>
                <a:latin typeface="Arial"/>
                <a:ea typeface="Arial"/>
                <a:cs typeface="Arial"/>
                <a:sym typeface="Arial"/>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omparison Layout">
  <p:cSld name="Comparison Layout">
    <p:spTree>
      <p:nvGrpSpPr>
        <p:cNvPr id="1" name="Shape 615"/>
        <p:cNvGrpSpPr/>
        <p:nvPr/>
      </p:nvGrpSpPr>
      <p:grpSpPr>
        <a:xfrm>
          <a:off x="0" y="0"/>
          <a:ext cx="0" cy="0"/>
          <a:chOff x="0" y="0"/>
          <a:chExt cx="0" cy="0"/>
        </a:xfrm>
      </p:grpSpPr>
      <p:sp>
        <p:nvSpPr>
          <p:cNvPr id="616" name="Google Shape;616;g61251ab603_0_1203"/>
          <p:cNvSpPr txBox="1">
            <a:spLocks noGrp="1"/>
          </p:cNvSpPr>
          <p:nvPr>
            <p:ph type="title"/>
          </p:nvPr>
        </p:nvSpPr>
        <p:spPr>
          <a:xfrm>
            <a:off x="457200" y="274639"/>
            <a:ext cx="8229600" cy="644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32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7" name="Google Shape;617;g61251ab603_0_120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618" name="Google Shape;618;g61251ab603_0_1203"/>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9pPr>
          </a:lstStyle>
          <a:p>
            <a:endParaRPr/>
          </a:p>
        </p:txBody>
      </p:sp>
      <p:sp>
        <p:nvSpPr>
          <p:cNvPr id="619" name="Google Shape;619;g61251ab603_0_1203"/>
          <p:cNvSpPr>
            <a:spLocks noGrp="1"/>
          </p:cNvSpPr>
          <p:nvPr>
            <p:ph type="pic" idx="2"/>
          </p:nvPr>
        </p:nvSpPr>
        <p:spPr>
          <a:xfrm>
            <a:off x="739926" y="1613852"/>
            <a:ext cx="2574900" cy="19293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620" name="Google Shape;620;g61251ab603_0_1203"/>
          <p:cNvSpPr txBox="1">
            <a:spLocks noGrp="1"/>
          </p:cNvSpPr>
          <p:nvPr>
            <p:ph type="body" idx="1"/>
          </p:nvPr>
        </p:nvSpPr>
        <p:spPr>
          <a:xfrm>
            <a:off x="736600" y="3619500"/>
            <a:ext cx="3568800" cy="24384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21" name="Google Shape;621;g61251ab603_0_1203"/>
          <p:cNvSpPr>
            <a:spLocks noGrp="1"/>
          </p:cNvSpPr>
          <p:nvPr>
            <p:ph type="pic" idx="3"/>
          </p:nvPr>
        </p:nvSpPr>
        <p:spPr>
          <a:xfrm>
            <a:off x="4820942" y="1613852"/>
            <a:ext cx="2574900" cy="19293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622" name="Google Shape;622;g61251ab603_0_1203"/>
          <p:cNvSpPr txBox="1">
            <a:spLocks noGrp="1"/>
          </p:cNvSpPr>
          <p:nvPr>
            <p:ph type="body" idx="4"/>
          </p:nvPr>
        </p:nvSpPr>
        <p:spPr>
          <a:xfrm>
            <a:off x="4817616" y="3619500"/>
            <a:ext cx="3568800" cy="24384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23" name="Google Shape;623;g61251ab603_0_1203"/>
          <p:cNvSpPr txBox="1">
            <a:spLocks noGrp="1"/>
          </p:cNvSpPr>
          <p:nvPr>
            <p:ph type="body" idx="5"/>
          </p:nvPr>
        </p:nvSpPr>
        <p:spPr>
          <a:xfrm>
            <a:off x="460072" y="846666"/>
            <a:ext cx="6397800" cy="5322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800"/>
              <a:buFont typeface="Arial"/>
              <a:buNone/>
              <a:defRPr sz="1800" cap="none">
                <a:solidFill>
                  <a:schemeClr val="dk2"/>
                </a:solidFill>
                <a:latin typeface="Arial"/>
                <a:ea typeface="Arial"/>
                <a:cs typeface="Arial"/>
                <a:sym typeface="Arial"/>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624"/>
        <p:cNvGrpSpPr/>
        <p:nvPr/>
      </p:nvGrpSpPr>
      <p:grpSpPr>
        <a:xfrm>
          <a:off x="0" y="0"/>
          <a:ext cx="0" cy="0"/>
          <a:chOff x="0" y="0"/>
          <a:chExt cx="0" cy="0"/>
        </a:xfrm>
      </p:grpSpPr>
      <p:sp>
        <p:nvSpPr>
          <p:cNvPr id="625" name="Google Shape;625;g61251ab603_0_1212"/>
          <p:cNvSpPr txBox="1">
            <a:spLocks noGrp="1"/>
          </p:cNvSpPr>
          <p:nvPr>
            <p:ph type="title"/>
          </p:nvPr>
        </p:nvSpPr>
        <p:spPr>
          <a:xfrm>
            <a:off x="457200" y="274639"/>
            <a:ext cx="8229600" cy="644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32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6" name="Google Shape;626;g61251ab603_0_121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627" name="Google Shape;627;g61251ab603_0_1212"/>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9pPr>
          </a:lstStyle>
          <a:p>
            <a:endParaRPr/>
          </a:p>
        </p:txBody>
      </p:sp>
      <p:sp>
        <p:nvSpPr>
          <p:cNvPr id="628" name="Google Shape;628;g61251ab603_0_1212"/>
          <p:cNvSpPr txBox="1">
            <a:spLocks noGrp="1"/>
          </p:cNvSpPr>
          <p:nvPr>
            <p:ph type="body" idx="1"/>
          </p:nvPr>
        </p:nvSpPr>
        <p:spPr>
          <a:xfrm>
            <a:off x="3575050" y="1574800"/>
            <a:ext cx="5111700" cy="45513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1"/>
              </a:buClr>
              <a:buSzPts val="2400"/>
              <a:buFont typeface="Arial"/>
              <a:buNone/>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29" name="Google Shape;629;g61251ab603_0_1212"/>
          <p:cNvSpPr txBox="1">
            <a:spLocks noGrp="1"/>
          </p:cNvSpPr>
          <p:nvPr>
            <p:ph type="body" idx="2"/>
          </p:nvPr>
        </p:nvSpPr>
        <p:spPr>
          <a:xfrm>
            <a:off x="457200" y="1574800"/>
            <a:ext cx="3008400" cy="45513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30" name="Google Shape;630;g61251ab603_0_1212"/>
          <p:cNvSpPr txBox="1">
            <a:spLocks noGrp="1"/>
          </p:cNvSpPr>
          <p:nvPr>
            <p:ph type="body" idx="3"/>
          </p:nvPr>
        </p:nvSpPr>
        <p:spPr>
          <a:xfrm>
            <a:off x="460072" y="846666"/>
            <a:ext cx="6397800" cy="5322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800"/>
              <a:buFont typeface="Arial"/>
              <a:buNone/>
              <a:defRPr sz="1800" cap="none">
                <a:solidFill>
                  <a:schemeClr val="dk2"/>
                </a:solidFill>
                <a:latin typeface="Arial"/>
                <a:ea typeface="Arial"/>
                <a:cs typeface="Arial"/>
                <a:sym typeface="Arial"/>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Layout">
  <p:cSld name="Blank Layout">
    <p:spTree>
      <p:nvGrpSpPr>
        <p:cNvPr id="1" name="Shape 631"/>
        <p:cNvGrpSpPr/>
        <p:nvPr/>
      </p:nvGrpSpPr>
      <p:grpSpPr>
        <a:xfrm>
          <a:off x="0" y="0"/>
          <a:ext cx="0" cy="0"/>
          <a:chOff x="0" y="0"/>
          <a:chExt cx="0" cy="0"/>
        </a:xfrm>
      </p:grpSpPr>
      <p:sp>
        <p:nvSpPr>
          <p:cNvPr id="632" name="Google Shape;632;g61251ab603_0_1219"/>
          <p:cNvSpPr txBox="1">
            <a:spLocks noGrp="1"/>
          </p:cNvSpPr>
          <p:nvPr>
            <p:ph type="title"/>
          </p:nvPr>
        </p:nvSpPr>
        <p:spPr>
          <a:xfrm>
            <a:off x="457200" y="274639"/>
            <a:ext cx="8229600" cy="644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32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3" name="Google Shape;633;g61251ab603_0_121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634" name="Google Shape;634;g61251ab603_0_1219"/>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9pPr>
          </a:lstStyle>
          <a:p>
            <a:endParaRPr/>
          </a:p>
        </p:txBody>
      </p:sp>
      <p:sp>
        <p:nvSpPr>
          <p:cNvPr id="635" name="Google Shape;635;g61251ab603_0_1219"/>
          <p:cNvSpPr txBox="1">
            <a:spLocks noGrp="1"/>
          </p:cNvSpPr>
          <p:nvPr>
            <p:ph type="body" idx="1"/>
          </p:nvPr>
        </p:nvSpPr>
        <p:spPr>
          <a:xfrm>
            <a:off x="460072" y="846666"/>
            <a:ext cx="6397800" cy="5322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800"/>
              <a:buFont typeface="Arial"/>
              <a:buNone/>
              <a:defRPr sz="1800" cap="none">
                <a:solidFill>
                  <a:schemeClr val="dk2"/>
                </a:solidFill>
                <a:latin typeface="Arial"/>
                <a:ea typeface="Arial"/>
                <a:cs typeface="Arial"/>
                <a:sym typeface="Arial"/>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4 Column Picture Text Layout">
  <p:cSld name="4 Column Picture Text Layout">
    <p:spTree>
      <p:nvGrpSpPr>
        <p:cNvPr id="1" name="Shape 636"/>
        <p:cNvGrpSpPr/>
        <p:nvPr/>
      </p:nvGrpSpPr>
      <p:grpSpPr>
        <a:xfrm>
          <a:off x="0" y="0"/>
          <a:ext cx="0" cy="0"/>
          <a:chOff x="0" y="0"/>
          <a:chExt cx="0" cy="0"/>
        </a:xfrm>
      </p:grpSpPr>
      <p:sp>
        <p:nvSpPr>
          <p:cNvPr id="637" name="Google Shape;637;g61251ab603_0_1224"/>
          <p:cNvSpPr txBox="1">
            <a:spLocks noGrp="1"/>
          </p:cNvSpPr>
          <p:nvPr>
            <p:ph type="title"/>
          </p:nvPr>
        </p:nvSpPr>
        <p:spPr>
          <a:xfrm>
            <a:off x="457200" y="274639"/>
            <a:ext cx="8229600" cy="644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32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8" name="Google Shape;638;g61251ab603_0_122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639" name="Google Shape;639;g61251ab603_0_1224"/>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9pPr>
          </a:lstStyle>
          <a:p>
            <a:endParaRPr/>
          </a:p>
        </p:txBody>
      </p:sp>
      <p:sp>
        <p:nvSpPr>
          <p:cNvPr id="640" name="Google Shape;640;g61251ab603_0_1224"/>
          <p:cNvSpPr txBox="1">
            <a:spLocks noGrp="1"/>
          </p:cNvSpPr>
          <p:nvPr>
            <p:ph type="body" idx="1"/>
          </p:nvPr>
        </p:nvSpPr>
        <p:spPr>
          <a:xfrm>
            <a:off x="460072" y="846666"/>
            <a:ext cx="6397800" cy="5322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800"/>
              <a:buFont typeface="Arial"/>
              <a:buNone/>
              <a:defRPr sz="1800" cap="none">
                <a:solidFill>
                  <a:schemeClr val="dk2"/>
                </a:solidFill>
                <a:latin typeface="Arial"/>
                <a:ea typeface="Arial"/>
                <a:cs typeface="Arial"/>
                <a:sym typeface="Arial"/>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41" name="Google Shape;641;g61251ab603_0_1224"/>
          <p:cNvSpPr txBox="1">
            <a:spLocks noGrp="1"/>
          </p:cNvSpPr>
          <p:nvPr>
            <p:ph type="body" idx="2"/>
          </p:nvPr>
        </p:nvSpPr>
        <p:spPr>
          <a:xfrm>
            <a:off x="445641" y="2465579"/>
            <a:ext cx="1827000" cy="14370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42" name="Google Shape;642;g61251ab603_0_1224"/>
          <p:cNvSpPr txBox="1">
            <a:spLocks noGrp="1"/>
          </p:cNvSpPr>
          <p:nvPr>
            <p:ph type="body" idx="3"/>
          </p:nvPr>
        </p:nvSpPr>
        <p:spPr>
          <a:xfrm>
            <a:off x="2559483" y="2465579"/>
            <a:ext cx="1827000" cy="14370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43" name="Google Shape;643;g61251ab603_0_1224"/>
          <p:cNvSpPr txBox="1">
            <a:spLocks noGrp="1"/>
          </p:cNvSpPr>
          <p:nvPr>
            <p:ph type="body" idx="4"/>
          </p:nvPr>
        </p:nvSpPr>
        <p:spPr>
          <a:xfrm>
            <a:off x="4651907" y="2465579"/>
            <a:ext cx="1827000" cy="14370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44" name="Google Shape;644;g61251ab603_0_1224"/>
          <p:cNvSpPr txBox="1">
            <a:spLocks noGrp="1"/>
          </p:cNvSpPr>
          <p:nvPr>
            <p:ph type="body" idx="5"/>
          </p:nvPr>
        </p:nvSpPr>
        <p:spPr>
          <a:xfrm>
            <a:off x="6741908" y="2465579"/>
            <a:ext cx="1827000" cy="14370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45" name="Google Shape;645;g61251ab603_0_1224"/>
          <p:cNvSpPr txBox="1">
            <a:spLocks noGrp="1"/>
          </p:cNvSpPr>
          <p:nvPr>
            <p:ph type="body" idx="6"/>
          </p:nvPr>
        </p:nvSpPr>
        <p:spPr>
          <a:xfrm>
            <a:off x="445641" y="4774168"/>
            <a:ext cx="1827000" cy="14370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46" name="Google Shape;646;g61251ab603_0_1224"/>
          <p:cNvSpPr txBox="1">
            <a:spLocks noGrp="1"/>
          </p:cNvSpPr>
          <p:nvPr>
            <p:ph type="body" idx="7"/>
          </p:nvPr>
        </p:nvSpPr>
        <p:spPr>
          <a:xfrm>
            <a:off x="2559483" y="4774168"/>
            <a:ext cx="1827000" cy="14370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47" name="Google Shape;647;g61251ab603_0_1224"/>
          <p:cNvSpPr txBox="1">
            <a:spLocks noGrp="1"/>
          </p:cNvSpPr>
          <p:nvPr>
            <p:ph type="body" idx="8"/>
          </p:nvPr>
        </p:nvSpPr>
        <p:spPr>
          <a:xfrm>
            <a:off x="4664607" y="4774168"/>
            <a:ext cx="1827000" cy="14370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48" name="Google Shape;648;g61251ab603_0_1224"/>
          <p:cNvSpPr txBox="1">
            <a:spLocks noGrp="1"/>
          </p:cNvSpPr>
          <p:nvPr>
            <p:ph type="body" idx="9"/>
          </p:nvPr>
        </p:nvSpPr>
        <p:spPr>
          <a:xfrm>
            <a:off x="6752963" y="4774168"/>
            <a:ext cx="1827000" cy="14370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49" name="Google Shape;649;g61251ab603_0_1224"/>
          <p:cNvSpPr txBox="1">
            <a:spLocks noGrp="1"/>
          </p:cNvSpPr>
          <p:nvPr>
            <p:ph type="body" idx="13"/>
          </p:nvPr>
        </p:nvSpPr>
        <p:spPr>
          <a:xfrm>
            <a:off x="445641" y="1650008"/>
            <a:ext cx="1129200" cy="8010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1"/>
              </a:buClr>
              <a:buSzPts val="1400"/>
              <a:buFont typeface="Arial"/>
              <a:buNone/>
              <a:defRPr sz="1400" b="0" cap="none"/>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50" name="Google Shape;650;g61251ab603_0_1224"/>
          <p:cNvSpPr txBox="1">
            <a:spLocks noGrp="1"/>
          </p:cNvSpPr>
          <p:nvPr>
            <p:ph type="body" idx="14"/>
          </p:nvPr>
        </p:nvSpPr>
        <p:spPr>
          <a:xfrm>
            <a:off x="2555776" y="1650008"/>
            <a:ext cx="1129200" cy="8010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1"/>
              </a:buClr>
              <a:buSzPts val="1400"/>
              <a:buFont typeface="Arial"/>
              <a:buNone/>
              <a:defRPr sz="1400" b="0" cap="none"/>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51" name="Google Shape;651;g61251ab603_0_1224"/>
          <p:cNvSpPr txBox="1">
            <a:spLocks noGrp="1"/>
          </p:cNvSpPr>
          <p:nvPr>
            <p:ph type="body" idx="15"/>
          </p:nvPr>
        </p:nvSpPr>
        <p:spPr>
          <a:xfrm>
            <a:off x="4644008" y="1650008"/>
            <a:ext cx="1129200" cy="8010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1"/>
              </a:buClr>
              <a:buSzPts val="1400"/>
              <a:buFont typeface="Arial"/>
              <a:buNone/>
              <a:defRPr sz="1400" b="0" cap="none"/>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52" name="Google Shape;652;g61251ab603_0_1224"/>
          <p:cNvSpPr txBox="1">
            <a:spLocks noGrp="1"/>
          </p:cNvSpPr>
          <p:nvPr>
            <p:ph type="body" idx="16"/>
          </p:nvPr>
        </p:nvSpPr>
        <p:spPr>
          <a:xfrm>
            <a:off x="6804248" y="1650008"/>
            <a:ext cx="1129200" cy="8010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1"/>
              </a:buClr>
              <a:buSzPts val="1400"/>
              <a:buFont typeface="Arial"/>
              <a:buNone/>
              <a:defRPr sz="1400" b="0" cap="none"/>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53" name="Google Shape;653;g61251ab603_0_1224"/>
          <p:cNvSpPr txBox="1">
            <a:spLocks noGrp="1"/>
          </p:cNvSpPr>
          <p:nvPr>
            <p:ph type="body" idx="17"/>
          </p:nvPr>
        </p:nvSpPr>
        <p:spPr>
          <a:xfrm>
            <a:off x="445641" y="3979664"/>
            <a:ext cx="1129200" cy="8010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1"/>
              </a:buClr>
              <a:buSzPts val="1400"/>
              <a:buFont typeface="Arial"/>
              <a:buNone/>
              <a:defRPr sz="1400" b="0" cap="none"/>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54" name="Google Shape;654;g61251ab603_0_1224"/>
          <p:cNvSpPr txBox="1">
            <a:spLocks noGrp="1"/>
          </p:cNvSpPr>
          <p:nvPr>
            <p:ph type="body" idx="18"/>
          </p:nvPr>
        </p:nvSpPr>
        <p:spPr>
          <a:xfrm>
            <a:off x="2555776" y="3979664"/>
            <a:ext cx="1129200" cy="8010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1"/>
              </a:buClr>
              <a:buSzPts val="1400"/>
              <a:buFont typeface="Arial"/>
              <a:buNone/>
              <a:defRPr sz="1400" b="0" cap="none"/>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55" name="Google Shape;655;g61251ab603_0_1224"/>
          <p:cNvSpPr txBox="1">
            <a:spLocks noGrp="1"/>
          </p:cNvSpPr>
          <p:nvPr>
            <p:ph type="body" idx="19"/>
          </p:nvPr>
        </p:nvSpPr>
        <p:spPr>
          <a:xfrm>
            <a:off x="4644008" y="3979664"/>
            <a:ext cx="1129200" cy="8010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1"/>
              </a:buClr>
              <a:buSzPts val="1400"/>
              <a:buFont typeface="Arial"/>
              <a:buNone/>
              <a:defRPr sz="1400" b="0" cap="none"/>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56" name="Google Shape;656;g61251ab603_0_1224"/>
          <p:cNvSpPr txBox="1">
            <a:spLocks noGrp="1"/>
          </p:cNvSpPr>
          <p:nvPr>
            <p:ph type="body" idx="20"/>
          </p:nvPr>
        </p:nvSpPr>
        <p:spPr>
          <a:xfrm>
            <a:off x="6804248" y="3979664"/>
            <a:ext cx="1129200" cy="8010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1"/>
              </a:buClr>
              <a:buSzPts val="1400"/>
              <a:buFont typeface="Arial"/>
              <a:buNone/>
              <a:defRPr sz="1400" b="0" cap="none"/>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1 Column Text, 4 Column Picture">
  <p:cSld name="1 Column Text, 4 Column Picture">
    <p:spTree>
      <p:nvGrpSpPr>
        <p:cNvPr id="1" name="Shape 657"/>
        <p:cNvGrpSpPr/>
        <p:nvPr/>
      </p:nvGrpSpPr>
      <p:grpSpPr>
        <a:xfrm>
          <a:off x="0" y="0"/>
          <a:ext cx="0" cy="0"/>
          <a:chOff x="0" y="0"/>
          <a:chExt cx="0" cy="0"/>
        </a:xfrm>
      </p:grpSpPr>
      <p:sp>
        <p:nvSpPr>
          <p:cNvPr id="658" name="Google Shape;658;g61251ab603_0_1245"/>
          <p:cNvSpPr txBox="1">
            <a:spLocks noGrp="1"/>
          </p:cNvSpPr>
          <p:nvPr>
            <p:ph type="title"/>
          </p:nvPr>
        </p:nvSpPr>
        <p:spPr>
          <a:xfrm>
            <a:off x="457200" y="274639"/>
            <a:ext cx="8229600" cy="644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32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9" name="Google Shape;659;g61251ab603_0_124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660" name="Google Shape;660;g61251ab603_0_1245"/>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9pPr>
          </a:lstStyle>
          <a:p>
            <a:endParaRPr/>
          </a:p>
        </p:txBody>
      </p:sp>
      <p:sp>
        <p:nvSpPr>
          <p:cNvPr id="661" name="Google Shape;661;g61251ab603_0_1245"/>
          <p:cNvSpPr txBox="1">
            <a:spLocks noGrp="1"/>
          </p:cNvSpPr>
          <p:nvPr>
            <p:ph type="body" idx="1"/>
          </p:nvPr>
        </p:nvSpPr>
        <p:spPr>
          <a:xfrm>
            <a:off x="460072" y="846666"/>
            <a:ext cx="6397800" cy="5322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800"/>
              <a:buFont typeface="Arial"/>
              <a:buNone/>
              <a:defRPr sz="1800" cap="none">
                <a:solidFill>
                  <a:schemeClr val="dk2"/>
                </a:solidFill>
                <a:latin typeface="Arial"/>
                <a:ea typeface="Arial"/>
                <a:cs typeface="Arial"/>
                <a:sym typeface="Arial"/>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62" name="Google Shape;662;g61251ab603_0_1245"/>
          <p:cNvSpPr>
            <a:spLocks noGrp="1"/>
          </p:cNvSpPr>
          <p:nvPr>
            <p:ph type="pic" idx="2"/>
          </p:nvPr>
        </p:nvSpPr>
        <p:spPr>
          <a:xfrm>
            <a:off x="598411" y="3474092"/>
            <a:ext cx="658800" cy="6414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663" name="Google Shape;663;g61251ab603_0_1245"/>
          <p:cNvSpPr>
            <a:spLocks noGrp="1"/>
          </p:cNvSpPr>
          <p:nvPr>
            <p:ph type="pic" idx="3"/>
          </p:nvPr>
        </p:nvSpPr>
        <p:spPr>
          <a:xfrm>
            <a:off x="2615688" y="3474092"/>
            <a:ext cx="658800" cy="6414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664" name="Google Shape;664;g61251ab603_0_1245"/>
          <p:cNvSpPr>
            <a:spLocks noGrp="1"/>
          </p:cNvSpPr>
          <p:nvPr>
            <p:ph type="pic" idx="4"/>
          </p:nvPr>
        </p:nvSpPr>
        <p:spPr>
          <a:xfrm>
            <a:off x="4637960" y="3474092"/>
            <a:ext cx="658800" cy="6414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665" name="Google Shape;665;g61251ab603_0_1245"/>
          <p:cNvSpPr>
            <a:spLocks noGrp="1"/>
          </p:cNvSpPr>
          <p:nvPr>
            <p:ph type="pic" idx="5"/>
          </p:nvPr>
        </p:nvSpPr>
        <p:spPr>
          <a:xfrm>
            <a:off x="6654184" y="3474092"/>
            <a:ext cx="658800" cy="6414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666" name="Google Shape;666;g61251ab603_0_1245"/>
          <p:cNvSpPr txBox="1">
            <a:spLocks noGrp="1"/>
          </p:cNvSpPr>
          <p:nvPr>
            <p:ph type="body" idx="6"/>
          </p:nvPr>
        </p:nvSpPr>
        <p:spPr>
          <a:xfrm>
            <a:off x="457200" y="1600201"/>
            <a:ext cx="8229600" cy="14745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67" name="Google Shape;667;g61251ab603_0_1245"/>
          <p:cNvSpPr txBox="1">
            <a:spLocks noGrp="1"/>
          </p:cNvSpPr>
          <p:nvPr>
            <p:ph type="body" idx="7"/>
          </p:nvPr>
        </p:nvSpPr>
        <p:spPr>
          <a:xfrm>
            <a:off x="596921" y="4198938"/>
            <a:ext cx="1828800" cy="1617600"/>
          </a:xfrm>
          <a:prstGeom prst="rect">
            <a:avLst/>
          </a:prstGeom>
          <a:noFill/>
          <a:ln>
            <a:noFill/>
          </a:ln>
        </p:spPr>
        <p:txBody>
          <a:bodyPr spcFirstLastPara="1" wrap="square" lIns="0" tIns="72000" rIns="0" bIns="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66666"/>
              </a:lnSpc>
              <a:spcBef>
                <a:spcPts val="6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l">
              <a:lnSpc>
                <a:spcPct val="66666"/>
              </a:lnSpc>
              <a:spcBef>
                <a:spcPts val="6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68" name="Google Shape;668;g61251ab603_0_1245"/>
          <p:cNvSpPr txBox="1">
            <a:spLocks noGrp="1"/>
          </p:cNvSpPr>
          <p:nvPr>
            <p:ph type="body" idx="8"/>
          </p:nvPr>
        </p:nvSpPr>
        <p:spPr>
          <a:xfrm>
            <a:off x="2627784" y="4198938"/>
            <a:ext cx="1828800" cy="1617600"/>
          </a:xfrm>
          <a:prstGeom prst="rect">
            <a:avLst/>
          </a:prstGeom>
          <a:noFill/>
          <a:ln>
            <a:noFill/>
          </a:ln>
        </p:spPr>
        <p:txBody>
          <a:bodyPr spcFirstLastPara="1" wrap="square" lIns="0" tIns="72000" rIns="0" bIns="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66666"/>
              </a:lnSpc>
              <a:spcBef>
                <a:spcPts val="6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l">
              <a:lnSpc>
                <a:spcPct val="66666"/>
              </a:lnSpc>
              <a:spcBef>
                <a:spcPts val="6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69" name="Google Shape;669;g61251ab603_0_1245"/>
          <p:cNvSpPr txBox="1">
            <a:spLocks noGrp="1"/>
          </p:cNvSpPr>
          <p:nvPr>
            <p:ph type="body" idx="9"/>
          </p:nvPr>
        </p:nvSpPr>
        <p:spPr>
          <a:xfrm>
            <a:off x="4644008" y="4198938"/>
            <a:ext cx="1828800" cy="1617600"/>
          </a:xfrm>
          <a:prstGeom prst="rect">
            <a:avLst/>
          </a:prstGeom>
          <a:noFill/>
          <a:ln>
            <a:noFill/>
          </a:ln>
        </p:spPr>
        <p:txBody>
          <a:bodyPr spcFirstLastPara="1" wrap="square" lIns="0" tIns="72000" rIns="0" bIns="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66666"/>
              </a:lnSpc>
              <a:spcBef>
                <a:spcPts val="6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l">
              <a:lnSpc>
                <a:spcPct val="66666"/>
              </a:lnSpc>
              <a:spcBef>
                <a:spcPts val="6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70" name="Google Shape;670;g61251ab603_0_1245"/>
          <p:cNvSpPr txBox="1">
            <a:spLocks noGrp="1"/>
          </p:cNvSpPr>
          <p:nvPr>
            <p:ph type="body" idx="13"/>
          </p:nvPr>
        </p:nvSpPr>
        <p:spPr>
          <a:xfrm>
            <a:off x="6674871" y="4198938"/>
            <a:ext cx="1828800" cy="1617600"/>
          </a:xfrm>
          <a:prstGeom prst="rect">
            <a:avLst/>
          </a:prstGeom>
          <a:noFill/>
          <a:ln>
            <a:noFill/>
          </a:ln>
        </p:spPr>
        <p:txBody>
          <a:bodyPr spcFirstLastPara="1" wrap="square" lIns="0" tIns="72000" rIns="0" bIns="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66666"/>
              </a:lnSpc>
              <a:spcBef>
                <a:spcPts val="6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l">
              <a:lnSpc>
                <a:spcPct val="66666"/>
              </a:lnSpc>
              <a:spcBef>
                <a:spcPts val="6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1 Column &amp; Picture Layout">
  <p:cSld name="1 Column &amp; Picture Layout">
    <p:spTree>
      <p:nvGrpSpPr>
        <p:cNvPr id="1" name="Shape 671"/>
        <p:cNvGrpSpPr/>
        <p:nvPr/>
      </p:nvGrpSpPr>
      <p:grpSpPr>
        <a:xfrm>
          <a:off x="0" y="0"/>
          <a:ext cx="0" cy="0"/>
          <a:chOff x="0" y="0"/>
          <a:chExt cx="0" cy="0"/>
        </a:xfrm>
      </p:grpSpPr>
      <p:sp>
        <p:nvSpPr>
          <p:cNvPr id="672" name="Google Shape;672;g61251ab603_0_1259"/>
          <p:cNvSpPr txBox="1">
            <a:spLocks noGrp="1"/>
          </p:cNvSpPr>
          <p:nvPr>
            <p:ph type="title"/>
          </p:nvPr>
        </p:nvSpPr>
        <p:spPr>
          <a:xfrm>
            <a:off x="457200" y="274639"/>
            <a:ext cx="8229600" cy="644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32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3" name="Google Shape;673;g61251ab603_0_125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674" name="Google Shape;674;g61251ab603_0_1259"/>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9pPr>
          </a:lstStyle>
          <a:p>
            <a:endParaRPr/>
          </a:p>
        </p:txBody>
      </p:sp>
      <p:sp>
        <p:nvSpPr>
          <p:cNvPr id="675" name="Google Shape;675;g61251ab603_0_1259"/>
          <p:cNvSpPr txBox="1">
            <a:spLocks noGrp="1"/>
          </p:cNvSpPr>
          <p:nvPr>
            <p:ph type="body" idx="1"/>
          </p:nvPr>
        </p:nvSpPr>
        <p:spPr>
          <a:xfrm>
            <a:off x="460072" y="846666"/>
            <a:ext cx="6397800" cy="5322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800"/>
              <a:buFont typeface="Arial"/>
              <a:buNone/>
              <a:defRPr sz="1800" cap="none">
                <a:solidFill>
                  <a:schemeClr val="dk2"/>
                </a:solidFill>
                <a:latin typeface="Arial"/>
                <a:ea typeface="Arial"/>
                <a:cs typeface="Arial"/>
                <a:sym typeface="Arial"/>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76" name="Google Shape;676;g61251ab603_0_1259"/>
          <p:cNvSpPr txBox="1">
            <a:spLocks noGrp="1"/>
          </p:cNvSpPr>
          <p:nvPr>
            <p:ph type="body" idx="2"/>
          </p:nvPr>
        </p:nvSpPr>
        <p:spPr>
          <a:xfrm>
            <a:off x="460376" y="2071310"/>
            <a:ext cx="6435900" cy="39486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72222"/>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l">
              <a:lnSpc>
                <a:spcPct val="72222"/>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marR="0" lvl="4" indent="-228600" algn="l">
              <a:lnSpc>
                <a:spcPct val="100000"/>
              </a:lnSpc>
              <a:spcBef>
                <a:spcPts val="360"/>
              </a:spcBef>
              <a:spcAft>
                <a:spcPts val="0"/>
              </a:spcAft>
              <a:buClr>
                <a:schemeClr val="dk1"/>
              </a:buClr>
              <a:buSzPts val="1800"/>
              <a:buFont typeface="Arial"/>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77" name="Google Shape;677;g61251ab603_0_1259"/>
          <p:cNvSpPr>
            <a:spLocks noGrp="1"/>
          </p:cNvSpPr>
          <p:nvPr>
            <p:ph type="pic" idx="3"/>
          </p:nvPr>
        </p:nvSpPr>
        <p:spPr>
          <a:xfrm>
            <a:off x="6972301" y="2064505"/>
            <a:ext cx="1524000" cy="1554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4 Rows Layout">
  <p:cSld name="4 Rows Layout">
    <p:spTree>
      <p:nvGrpSpPr>
        <p:cNvPr id="1" name="Shape 678"/>
        <p:cNvGrpSpPr/>
        <p:nvPr/>
      </p:nvGrpSpPr>
      <p:grpSpPr>
        <a:xfrm>
          <a:off x="0" y="0"/>
          <a:ext cx="0" cy="0"/>
          <a:chOff x="0" y="0"/>
          <a:chExt cx="0" cy="0"/>
        </a:xfrm>
      </p:grpSpPr>
      <p:sp>
        <p:nvSpPr>
          <p:cNvPr id="679" name="Google Shape;679;g61251ab603_0_1266"/>
          <p:cNvSpPr txBox="1">
            <a:spLocks noGrp="1"/>
          </p:cNvSpPr>
          <p:nvPr>
            <p:ph type="title"/>
          </p:nvPr>
        </p:nvSpPr>
        <p:spPr>
          <a:xfrm>
            <a:off x="457200" y="274639"/>
            <a:ext cx="8229600" cy="644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32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0" name="Google Shape;680;g61251ab603_0_126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681" name="Google Shape;681;g61251ab603_0_1266"/>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9pPr>
          </a:lstStyle>
          <a:p>
            <a:endParaRPr/>
          </a:p>
        </p:txBody>
      </p:sp>
      <p:sp>
        <p:nvSpPr>
          <p:cNvPr id="682" name="Google Shape;682;g61251ab603_0_1266"/>
          <p:cNvSpPr txBox="1">
            <a:spLocks noGrp="1"/>
          </p:cNvSpPr>
          <p:nvPr>
            <p:ph type="body" idx="1"/>
          </p:nvPr>
        </p:nvSpPr>
        <p:spPr>
          <a:xfrm>
            <a:off x="460072" y="846666"/>
            <a:ext cx="6397800" cy="5322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800"/>
              <a:buFont typeface="Arial"/>
              <a:buNone/>
              <a:defRPr sz="1800" cap="none">
                <a:solidFill>
                  <a:schemeClr val="dk2"/>
                </a:solidFill>
                <a:latin typeface="Arial"/>
                <a:ea typeface="Arial"/>
                <a:cs typeface="Arial"/>
                <a:sym typeface="Arial"/>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83" name="Google Shape;683;g61251ab603_0_1266"/>
          <p:cNvSpPr>
            <a:spLocks noGrp="1"/>
          </p:cNvSpPr>
          <p:nvPr>
            <p:ph type="pic" idx="2"/>
          </p:nvPr>
        </p:nvSpPr>
        <p:spPr>
          <a:xfrm>
            <a:off x="561899" y="1903032"/>
            <a:ext cx="962100" cy="852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684" name="Google Shape;684;g61251ab603_0_1266"/>
          <p:cNvSpPr txBox="1">
            <a:spLocks noGrp="1"/>
          </p:cNvSpPr>
          <p:nvPr>
            <p:ph type="body" idx="3"/>
          </p:nvPr>
        </p:nvSpPr>
        <p:spPr>
          <a:xfrm>
            <a:off x="1673606" y="1879933"/>
            <a:ext cx="6585000" cy="7743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72222"/>
              </a:lnSpc>
              <a:spcBef>
                <a:spcPts val="300"/>
              </a:spcBef>
              <a:spcAft>
                <a:spcPts val="0"/>
              </a:spcAft>
              <a:buClr>
                <a:srgbClr val="800000"/>
              </a:buClr>
              <a:buSzPts val="1800"/>
              <a:buChar char="•"/>
              <a:defRPr>
                <a:solidFill>
                  <a:srgbClr val="800000"/>
                </a:solidFill>
              </a:defRPr>
            </a:lvl3pPr>
            <a:lvl4pPr marL="1828800" lvl="3" indent="-342900" algn="l">
              <a:lnSpc>
                <a:spcPct val="72222"/>
              </a:lnSpc>
              <a:spcBef>
                <a:spcPts val="300"/>
              </a:spcBef>
              <a:spcAft>
                <a:spcPts val="0"/>
              </a:spcAft>
              <a:buClr>
                <a:schemeClr val="dk1"/>
              </a:buClr>
              <a:buSzPts val="1800"/>
              <a:buChar char="•"/>
              <a:defRPr sz="1800" b="0" cap="none">
                <a:solidFill>
                  <a:schemeClr val="dk1"/>
                </a:solidFill>
                <a:latin typeface="Georgia"/>
                <a:ea typeface="Georgia"/>
                <a:cs typeface="Georgia"/>
                <a:sym typeface="Georgia"/>
              </a:defRPr>
            </a:lvl4pPr>
            <a:lvl5pPr marL="2286000" marR="0" lvl="4"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5pPr>
            <a:lvl6pPr marL="2743200" lvl="5" indent="-342900" algn="l">
              <a:lnSpc>
                <a:spcPct val="100000"/>
              </a:lnSpc>
              <a:spcBef>
                <a:spcPts val="180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85" name="Google Shape;685;g61251ab603_0_1266"/>
          <p:cNvSpPr>
            <a:spLocks noGrp="1"/>
          </p:cNvSpPr>
          <p:nvPr>
            <p:ph type="pic" idx="4"/>
          </p:nvPr>
        </p:nvSpPr>
        <p:spPr>
          <a:xfrm>
            <a:off x="561899" y="2891160"/>
            <a:ext cx="962100" cy="852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686" name="Google Shape;686;g61251ab603_0_1266"/>
          <p:cNvSpPr txBox="1">
            <a:spLocks noGrp="1"/>
          </p:cNvSpPr>
          <p:nvPr>
            <p:ph type="body" idx="5"/>
          </p:nvPr>
        </p:nvSpPr>
        <p:spPr>
          <a:xfrm>
            <a:off x="1673606" y="2868061"/>
            <a:ext cx="6585000" cy="7743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72222"/>
              </a:lnSpc>
              <a:spcBef>
                <a:spcPts val="300"/>
              </a:spcBef>
              <a:spcAft>
                <a:spcPts val="0"/>
              </a:spcAft>
              <a:buClr>
                <a:srgbClr val="800000"/>
              </a:buClr>
              <a:buSzPts val="1800"/>
              <a:buChar char="•"/>
              <a:defRPr>
                <a:solidFill>
                  <a:srgbClr val="800000"/>
                </a:solidFill>
              </a:defRPr>
            </a:lvl3pPr>
            <a:lvl4pPr marL="1828800" lvl="3" indent="-342900" algn="l">
              <a:lnSpc>
                <a:spcPct val="72222"/>
              </a:lnSpc>
              <a:spcBef>
                <a:spcPts val="300"/>
              </a:spcBef>
              <a:spcAft>
                <a:spcPts val="0"/>
              </a:spcAft>
              <a:buClr>
                <a:schemeClr val="dk1"/>
              </a:buClr>
              <a:buSzPts val="1800"/>
              <a:buChar char="•"/>
              <a:defRPr sz="1800" b="0" cap="none">
                <a:solidFill>
                  <a:schemeClr val="dk1"/>
                </a:solidFill>
                <a:latin typeface="Georgia"/>
                <a:ea typeface="Georgia"/>
                <a:cs typeface="Georgia"/>
                <a:sym typeface="Georgia"/>
              </a:defRPr>
            </a:lvl4pPr>
            <a:lvl5pPr marL="2286000" marR="0" lvl="4"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5pPr>
            <a:lvl6pPr marL="2743200" lvl="5" indent="-342900" algn="l">
              <a:lnSpc>
                <a:spcPct val="100000"/>
              </a:lnSpc>
              <a:spcBef>
                <a:spcPts val="180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87" name="Google Shape;687;g61251ab603_0_1266"/>
          <p:cNvSpPr>
            <a:spLocks noGrp="1"/>
          </p:cNvSpPr>
          <p:nvPr>
            <p:ph type="pic" idx="6"/>
          </p:nvPr>
        </p:nvSpPr>
        <p:spPr>
          <a:xfrm>
            <a:off x="561899" y="3899272"/>
            <a:ext cx="962100" cy="852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688" name="Google Shape;688;g61251ab603_0_1266"/>
          <p:cNvSpPr txBox="1">
            <a:spLocks noGrp="1"/>
          </p:cNvSpPr>
          <p:nvPr>
            <p:ph type="body" idx="7"/>
          </p:nvPr>
        </p:nvSpPr>
        <p:spPr>
          <a:xfrm>
            <a:off x="1673606" y="3876173"/>
            <a:ext cx="6585000" cy="7743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72222"/>
              </a:lnSpc>
              <a:spcBef>
                <a:spcPts val="300"/>
              </a:spcBef>
              <a:spcAft>
                <a:spcPts val="0"/>
              </a:spcAft>
              <a:buClr>
                <a:srgbClr val="800000"/>
              </a:buClr>
              <a:buSzPts val="1800"/>
              <a:buChar char="•"/>
              <a:defRPr>
                <a:solidFill>
                  <a:srgbClr val="800000"/>
                </a:solidFill>
              </a:defRPr>
            </a:lvl3pPr>
            <a:lvl4pPr marL="1828800" lvl="3" indent="-342900" algn="l">
              <a:lnSpc>
                <a:spcPct val="72222"/>
              </a:lnSpc>
              <a:spcBef>
                <a:spcPts val="300"/>
              </a:spcBef>
              <a:spcAft>
                <a:spcPts val="0"/>
              </a:spcAft>
              <a:buClr>
                <a:schemeClr val="dk1"/>
              </a:buClr>
              <a:buSzPts val="1800"/>
              <a:buChar char="•"/>
              <a:defRPr sz="1800" b="0" cap="none">
                <a:solidFill>
                  <a:schemeClr val="dk1"/>
                </a:solidFill>
                <a:latin typeface="Georgia"/>
                <a:ea typeface="Georgia"/>
                <a:cs typeface="Georgia"/>
                <a:sym typeface="Georgia"/>
              </a:defRPr>
            </a:lvl4pPr>
            <a:lvl5pPr marL="2286000" marR="0" lvl="4"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5pPr>
            <a:lvl6pPr marL="2743200" lvl="5" indent="-342900" algn="l">
              <a:lnSpc>
                <a:spcPct val="100000"/>
              </a:lnSpc>
              <a:spcBef>
                <a:spcPts val="180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89" name="Google Shape;689;g61251ab603_0_1266"/>
          <p:cNvSpPr>
            <a:spLocks noGrp="1"/>
          </p:cNvSpPr>
          <p:nvPr>
            <p:ph type="pic" idx="8"/>
          </p:nvPr>
        </p:nvSpPr>
        <p:spPr>
          <a:xfrm>
            <a:off x="561899" y="4887400"/>
            <a:ext cx="962100" cy="852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690" name="Google Shape;690;g61251ab603_0_1266"/>
          <p:cNvSpPr txBox="1">
            <a:spLocks noGrp="1"/>
          </p:cNvSpPr>
          <p:nvPr>
            <p:ph type="body" idx="9"/>
          </p:nvPr>
        </p:nvSpPr>
        <p:spPr>
          <a:xfrm>
            <a:off x="1673606" y="4864301"/>
            <a:ext cx="6585000" cy="7743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72222"/>
              </a:lnSpc>
              <a:spcBef>
                <a:spcPts val="300"/>
              </a:spcBef>
              <a:spcAft>
                <a:spcPts val="0"/>
              </a:spcAft>
              <a:buClr>
                <a:srgbClr val="800000"/>
              </a:buClr>
              <a:buSzPts val="1800"/>
              <a:buChar char="•"/>
              <a:defRPr>
                <a:solidFill>
                  <a:srgbClr val="800000"/>
                </a:solidFill>
              </a:defRPr>
            </a:lvl3pPr>
            <a:lvl4pPr marL="1828800" lvl="3" indent="-342900" algn="l">
              <a:lnSpc>
                <a:spcPct val="72222"/>
              </a:lnSpc>
              <a:spcBef>
                <a:spcPts val="300"/>
              </a:spcBef>
              <a:spcAft>
                <a:spcPts val="0"/>
              </a:spcAft>
              <a:buClr>
                <a:schemeClr val="dk1"/>
              </a:buClr>
              <a:buSzPts val="1800"/>
              <a:buChar char="•"/>
              <a:defRPr sz="1800" b="0" cap="none">
                <a:solidFill>
                  <a:schemeClr val="dk1"/>
                </a:solidFill>
                <a:latin typeface="Georgia"/>
                <a:ea typeface="Georgia"/>
                <a:cs typeface="Georgia"/>
                <a:sym typeface="Georgia"/>
              </a:defRPr>
            </a:lvl4pPr>
            <a:lvl5pPr marL="2286000" marR="0" lvl="4"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5pPr>
            <a:lvl6pPr marL="2743200" lvl="5" indent="-342900" algn="l">
              <a:lnSpc>
                <a:spcPct val="100000"/>
              </a:lnSpc>
              <a:spcBef>
                <a:spcPts val="180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SmartArt Custom Layout">
  <p:cSld name="SmartArt Custom Layout">
    <p:spTree>
      <p:nvGrpSpPr>
        <p:cNvPr id="1" name="Shape 691"/>
        <p:cNvGrpSpPr/>
        <p:nvPr/>
      </p:nvGrpSpPr>
      <p:grpSpPr>
        <a:xfrm>
          <a:off x="0" y="0"/>
          <a:ext cx="0" cy="0"/>
          <a:chOff x="0" y="0"/>
          <a:chExt cx="0" cy="0"/>
        </a:xfrm>
      </p:grpSpPr>
      <p:sp>
        <p:nvSpPr>
          <p:cNvPr id="692" name="Google Shape;692;g61251ab603_0_1279"/>
          <p:cNvSpPr txBox="1">
            <a:spLocks noGrp="1"/>
          </p:cNvSpPr>
          <p:nvPr>
            <p:ph type="title"/>
          </p:nvPr>
        </p:nvSpPr>
        <p:spPr>
          <a:xfrm>
            <a:off x="457200" y="274639"/>
            <a:ext cx="8229600" cy="644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32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3" name="Google Shape;693;g61251ab603_0_127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694" name="Google Shape;694;g61251ab603_0_1279"/>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9pPr>
          </a:lstStyle>
          <a:p>
            <a:endParaRPr/>
          </a:p>
        </p:txBody>
      </p:sp>
      <p:sp>
        <p:nvSpPr>
          <p:cNvPr id="695" name="Google Shape;695;g61251ab603_0_1279"/>
          <p:cNvSpPr txBox="1">
            <a:spLocks noGrp="1"/>
          </p:cNvSpPr>
          <p:nvPr>
            <p:ph type="body" idx="1"/>
          </p:nvPr>
        </p:nvSpPr>
        <p:spPr>
          <a:xfrm>
            <a:off x="460072" y="846666"/>
            <a:ext cx="6397800" cy="5322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800"/>
              <a:buFont typeface="Arial"/>
              <a:buNone/>
              <a:defRPr sz="1800" cap="none">
                <a:solidFill>
                  <a:schemeClr val="dk2"/>
                </a:solidFill>
                <a:latin typeface="Arial"/>
                <a:ea typeface="Arial"/>
                <a:cs typeface="Arial"/>
                <a:sym typeface="Arial"/>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96" name="Google Shape;696;g61251ab603_0_1279"/>
          <p:cNvSpPr>
            <a:spLocks noGrp="1"/>
          </p:cNvSpPr>
          <p:nvPr>
            <p:ph type="chart" idx="2"/>
          </p:nvPr>
        </p:nvSpPr>
        <p:spPr>
          <a:xfrm>
            <a:off x="2501722" y="2007808"/>
            <a:ext cx="3999600" cy="3666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697" name="Google Shape;697;g61251ab603_0_1279"/>
          <p:cNvSpPr txBox="1">
            <a:spLocks noGrp="1"/>
          </p:cNvSpPr>
          <p:nvPr>
            <p:ph type="body" idx="3"/>
          </p:nvPr>
        </p:nvSpPr>
        <p:spPr>
          <a:xfrm>
            <a:off x="558821" y="2001838"/>
            <a:ext cx="1920600" cy="731700"/>
          </a:xfrm>
          <a:prstGeom prst="rect">
            <a:avLst/>
          </a:prstGeom>
          <a:noFill/>
          <a:ln>
            <a:noFill/>
          </a:ln>
        </p:spPr>
        <p:txBody>
          <a:bodyPr spcFirstLastPara="1" wrap="square" lIns="0" tIns="72000" rIns="0" bIns="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66666"/>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l">
              <a:lnSpc>
                <a:spcPct val="66666"/>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98" name="Google Shape;698;g61251ab603_0_1279"/>
          <p:cNvSpPr txBox="1">
            <a:spLocks noGrp="1"/>
          </p:cNvSpPr>
          <p:nvPr>
            <p:ph type="body" idx="4"/>
          </p:nvPr>
        </p:nvSpPr>
        <p:spPr>
          <a:xfrm>
            <a:off x="558821" y="2944816"/>
            <a:ext cx="1920600" cy="731700"/>
          </a:xfrm>
          <a:prstGeom prst="rect">
            <a:avLst/>
          </a:prstGeom>
          <a:noFill/>
          <a:ln>
            <a:noFill/>
          </a:ln>
        </p:spPr>
        <p:txBody>
          <a:bodyPr spcFirstLastPara="1" wrap="square" lIns="0" tIns="72000" rIns="0" bIns="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66666"/>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l">
              <a:lnSpc>
                <a:spcPct val="66666"/>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99" name="Google Shape;699;g61251ab603_0_1279"/>
          <p:cNvSpPr txBox="1">
            <a:spLocks noGrp="1"/>
          </p:cNvSpPr>
          <p:nvPr>
            <p:ph type="body" idx="5"/>
          </p:nvPr>
        </p:nvSpPr>
        <p:spPr>
          <a:xfrm>
            <a:off x="558821" y="3887794"/>
            <a:ext cx="1920600" cy="731700"/>
          </a:xfrm>
          <a:prstGeom prst="rect">
            <a:avLst/>
          </a:prstGeom>
          <a:noFill/>
          <a:ln>
            <a:noFill/>
          </a:ln>
        </p:spPr>
        <p:txBody>
          <a:bodyPr spcFirstLastPara="1" wrap="square" lIns="0" tIns="72000" rIns="0" bIns="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66666"/>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l">
              <a:lnSpc>
                <a:spcPct val="66666"/>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00" name="Google Shape;700;g61251ab603_0_1279"/>
          <p:cNvSpPr txBox="1">
            <a:spLocks noGrp="1"/>
          </p:cNvSpPr>
          <p:nvPr>
            <p:ph type="body" idx="6"/>
          </p:nvPr>
        </p:nvSpPr>
        <p:spPr>
          <a:xfrm>
            <a:off x="558821" y="4830771"/>
            <a:ext cx="1920600" cy="731700"/>
          </a:xfrm>
          <a:prstGeom prst="rect">
            <a:avLst/>
          </a:prstGeom>
          <a:noFill/>
          <a:ln>
            <a:noFill/>
          </a:ln>
        </p:spPr>
        <p:txBody>
          <a:bodyPr spcFirstLastPara="1" wrap="square" lIns="0" tIns="72000" rIns="0" bIns="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66666"/>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l">
              <a:lnSpc>
                <a:spcPct val="66666"/>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01" name="Google Shape;701;g61251ab603_0_1279"/>
          <p:cNvSpPr txBox="1">
            <a:spLocks noGrp="1"/>
          </p:cNvSpPr>
          <p:nvPr>
            <p:ph type="body" idx="7"/>
          </p:nvPr>
        </p:nvSpPr>
        <p:spPr>
          <a:xfrm>
            <a:off x="6664424" y="2001838"/>
            <a:ext cx="1920600" cy="731700"/>
          </a:xfrm>
          <a:prstGeom prst="rect">
            <a:avLst/>
          </a:prstGeom>
          <a:noFill/>
          <a:ln>
            <a:noFill/>
          </a:ln>
        </p:spPr>
        <p:txBody>
          <a:bodyPr spcFirstLastPara="1" wrap="square" lIns="0" tIns="72000" rIns="0" bIns="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66666"/>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l">
              <a:lnSpc>
                <a:spcPct val="66666"/>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02" name="Google Shape;702;g61251ab603_0_1279"/>
          <p:cNvSpPr txBox="1">
            <a:spLocks noGrp="1"/>
          </p:cNvSpPr>
          <p:nvPr>
            <p:ph type="body" idx="8"/>
          </p:nvPr>
        </p:nvSpPr>
        <p:spPr>
          <a:xfrm>
            <a:off x="6664424" y="2944816"/>
            <a:ext cx="1920600" cy="731700"/>
          </a:xfrm>
          <a:prstGeom prst="rect">
            <a:avLst/>
          </a:prstGeom>
          <a:noFill/>
          <a:ln>
            <a:noFill/>
          </a:ln>
        </p:spPr>
        <p:txBody>
          <a:bodyPr spcFirstLastPara="1" wrap="square" lIns="0" tIns="72000" rIns="0" bIns="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66666"/>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l">
              <a:lnSpc>
                <a:spcPct val="66666"/>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03" name="Google Shape;703;g61251ab603_0_1279"/>
          <p:cNvSpPr txBox="1">
            <a:spLocks noGrp="1"/>
          </p:cNvSpPr>
          <p:nvPr>
            <p:ph type="body" idx="9"/>
          </p:nvPr>
        </p:nvSpPr>
        <p:spPr>
          <a:xfrm>
            <a:off x="6664424" y="3887794"/>
            <a:ext cx="1920600" cy="731700"/>
          </a:xfrm>
          <a:prstGeom prst="rect">
            <a:avLst/>
          </a:prstGeom>
          <a:noFill/>
          <a:ln>
            <a:noFill/>
          </a:ln>
        </p:spPr>
        <p:txBody>
          <a:bodyPr spcFirstLastPara="1" wrap="square" lIns="0" tIns="72000" rIns="0" bIns="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66666"/>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l">
              <a:lnSpc>
                <a:spcPct val="66666"/>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04" name="Google Shape;704;g61251ab603_0_1279"/>
          <p:cNvSpPr txBox="1">
            <a:spLocks noGrp="1"/>
          </p:cNvSpPr>
          <p:nvPr>
            <p:ph type="body" idx="13"/>
          </p:nvPr>
        </p:nvSpPr>
        <p:spPr>
          <a:xfrm>
            <a:off x="6664424" y="4830771"/>
            <a:ext cx="1920600" cy="731700"/>
          </a:xfrm>
          <a:prstGeom prst="rect">
            <a:avLst/>
          </a:prstGeom>
          <a:noFill/>
          <a:ln>
            <a:noFill/>
          </a:ln>
        </p:spPr>
        <p:txBody>
          <a:bodyPr spcFirstLastPara="1" wrap="square" lIns="0" tIns="72000" rIns="0" bIns="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66666"/>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l">
              <a:lnSpc>
                <a:spcPct val="66666"/>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4 Column Custom">
  <p:cSld name="4 Column Custom">
    <p:spTree>
      <p:nvGrpSpPr>
        <p:cNvPr id="1" name="Shape 705"/>
        <p:cNvGrpSpPr/>
        <p:nvPr/>
      </p:nvGrpSpPr>
      <p:grpSpPr>
        <a:xfrm>
          <a:off x="0" y="0"/>
          <a:ext cx="0" cy="0"/>
          <a:chOff x="0" y="0"/>
          <a:chExt cx="0" cy="0"/>
        </a:xfrm>
      </p:grpSpPr>
      <p:sp>
        <p:nvSpPr>
          <p:cNvPr id="706" name="Google Shape;706;g61251ab603_0_1293"/>
          <p:cNvSpPr txBox="1">
            <a:spLocks noGrp="1"/>
          </p:cNvSpPr>
          <p:nvPr>
            <p:ph type="title"/>
          </p:nvPr>
        </p:nvSpPr>
        <p:spPr>
          <a:xfrm>
            <a:off x="457200" y="274639"/>
            <a:ext cx="8229600" cy="644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32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7" name="Google Shape;707;g61251ab603_0_129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708" name="Google Shape;708;g61251ab603_0_1293"/>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9pPr>
          </a:lstStyle>
          <a:p>
            <a:endParaRPr/>
          </a:p>
        </p:txBody>
      </p:sp>
      <p:sp>
        <p:nvSpPr>
          <p:cNvPr id="709" name="Google Shape;709;g61251ab603_0_1293"/>
          <p:cNvSpPr txBox="1">
            <a:spLocks noGrp="1"/>
          </p:cNvSpPr>
          <p:nvPr>
            <p:ph type="body" idx="1"/>
          </p:nvPr>
        </p:nvSpPr>
        <p:spPr>
          <a:xfrm>
            <a:off x="465744" y="3973965"/>
            <a:ext cx="1899000" cy="19161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3333"/>
              </a:lnSpc>
              <a:spcBef>
                <a:spcPts val="300"/>
              </a:spcBef>
              <a:spcAft>
                <a:spcPts val="0"/>
              </a:spcAft>
              <a:buClr>
                <a:schemeClr val="dk2"/>
              </a:buClr>
              <a:buSzPts val="1800"/>
              <a:buChar char="•"/>
              <a:defRPr sz="1800" b="1" cap="none">
                <a:solidFill>
                  <a:schemeClr val="dk2"/>
                </a:solidFill>
                <a:latin typeface="Arial"/>
                <a:ea typeface="Arial"/>
                <a:cs typeface="Arial"/>
                <a:sym typeface="Arial"/>
              </a:defRPr>
            </a:lvl3pPr>
            <a:lvl4pPr marL="1828800" lvl="3" indent="-342900" algn="l">
              <a:lnSpc>
                <a:spcPct val="103333"/>
              </a:lnSpc>
              <a:spcBef>
                <a:spcPts val="0"/>
              </a:spcBef>
              <a:spcAft>
                <a:spcPts val="0"/>
              </a:spcAft>
              <a:buClr>
                <a:schemeClr val="dk1"/>
              </a:buClr>
              <a:buSzPts val="1800"/>
              <a:buChar char="•"/>
              <a:defRPr sz="1800" b="0" cap="none">
                <a:solidFill>
                  <a:schemeClr val="dk1"/>
                </a:solidFill>
                <a:latin typeface="Georgia"/>
                <a:ea typeface="Georgia"/>
                <a:cs typeface="Georgia"/>
                <a:sym typeface="Georgia"/>
              </a:defRPr>
            </a:lvl4pPr>
            <a:lvl5pPr marL="2286000" lvl="4" indent="-342900" algn="l">
              <a:lnSpc>
                <a:spcPct val="100000"/>
              </a:lnSpc>
              <a:spcBef>
                <a:spcPts val="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10" name="Google Shape;710;g61251ab603_0_1293"/>
          <p:cNvSpPr txBox="1">
            <a:spLocks noGrp="1"/>
          </p:cNvSpPr>
          <p:nvPr>
            <p:ph type="body" idx="2"/>
          </p:nvPr>
        </p:nvSpPr>
        <p:spPr>
          <a:xfrm>
            <a:off x="2580576" y="3973965"/>
            <a:ext cx="1899000" cy="19161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3333"/>
              </a:lnSpc>
              <a:spcBef>
                <a:spcPts val="300"/>
              </a:spcBef>
              <a:spcAft>
                <a:spcPts val="0"/>
              </a:spcAft>
              <a:buClr>
                <a:schemeClr val="dk2"/>
              </a:buClr>
              <a:buSzPts val="1800"/>
              <a:buChar char="•"/>
              <a:defRPr sz="1800" b="1" cap="none">
                <a:solidFill>
                  <a:schemeClr val="dk2"/>
                </a:solidFill>
                <a:latin typeface="Arial"/>
                <a:ea typeface="Arial"/>
                <a:cs typeface="Arial"/>
                <a:sym typeface="Arial"/>
              </a:defRPr>
            </a:lvl3pPr>
            <a:lvl4pPr marL="1828800" lvl="3" indent="-342900" algn="l">
              <a:lnSpc>
                <a:spcPct val="103333"/>
              </a:lnSpc>
              <a:spcBef>
                <a:spcPts val="0"/>
              </a:spcBef>
              <a:spcAft>
                <a:spcPts val="0"/>
              </a:spcAft>
              <a:buClr>
                <a:schemeClr val="dk1"/>
              </a:buClr>
              <a:buSzPts val="1800"/>
              <a:buChar char="•"/>
              <a:defRPr sz="1800" b="0" cap="none">
                <a:solidFill>
                  <a:schemeClr val="dk1"/>
                </a:solidFill>
                <a:latin typeface="Georgia"/>
                <a:ea typeface="Georgia"/>
                <a:cs typeface="Georgia"/>
                <a:sym typeface="Georgia"/>
              </a:defRPr>
            </a:lvl4pPr>
            <a:lvl5pPr marL="2286000" lvl="4" indent="-342900" algn="l">
              <a:lnSpc>
                <a:spcPct val="100000"/>
              </a:lnSpc>
              <a:spcBef>
                <a:spcPts val="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11" name="Google Shape;711;g61251ab603_0_1293"/>
          <p:cNvSpPr txBox="1">
            <a:spLocks noGrp="1"/>
          </p:cNvSpPr>
          <p:nvPr>
            <p:ph type="body" idx="3"/>
          </p:nvPr>
        </p:nvSpPr>
        <p:spPr>
          <a:xfrm>
            <a:off x="4695408" y="3973965"/>
            <a:ext cx="1899000" cy="19161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3333"/>
              </a:lnSpc>
              <a:spcBef>
                <a:spcPts val="300"/>
              </a:spcBef>
              <a:spcAft>
                <a:spcPts val="0"/>
              </a:spcAft>
              <a:buClr>
                <a:schemeClr val="dk2"/>
              </a:buClr>
              <a:buSzPts val="1800"/>
              <a:buChar char="•"/>
              <a:defRPr sz="1800" b="1" cap="none">
                <a:solidFill>
                  <a:schemeClr val="dk2"/>
                </a:solidFill>
                <a:latin typeface="Arial"/>
                <a:ea typeface="Arial"/>
                <a:cs typeface="Arial"/>
                <a:sym typeface="Arial"/>
              </a:defRPr>
            </a:lvl3pPr>
            <a:lvl4pPr marL="1828800" lvl="3" indent="-342900" algn="l">
              <a:lnSpc>
                <a:spcPct val="103333"/>
              </a:lnSpc>
              <a:spcBef>
                <a:spcPts val="0"/>
              </a:spcBef>
              <a:spcAft>
                <a:spcPts val="0"/>
              </a:spcAft>
              <a:buClr>
                <a:schemeClr val="dk1"/>
              </a:buClr>
              <a:buSzPts val="1800"/>
              <a:buChar char="•"/>
              <a:defRPr sz="1800" b="0" cap="none">
                <a:solidFill>
                  <a:schemeClr val="dk1"/>
                </a:solidFill>
                <a:latin typeface="Georgia"/>
                <a:ea typeface="Georgia"/>
                <a:cs typeface="Georgia"/>
                <a:sym typeface="Georgia"/>
              </a:defRPr>
            </a:lvl4pPr>
            <a:lvl5pPr marL="2286000" lvl="4" indent="-342900" algn="l">
              <a:lnSpc>
                <a:spcPct val="100000"/>
              </a:lnSpc>
              <a:spcBef>
                <a:spcPts val="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12" name="Google Shape;712;g61251ab603_0_1293"/>
          <p:cNvSpPr txBox="1">
            <a:spLocks noGrp="1"/>
          </p:cNvSpPr>
          <p:nvPr>
            <p:ph type="body" idx="4"/>
          </p:nvPr>
        </p:nvSpPr>
        <p:spPr>
          <a:xfrm>
            <a:off x="6810240" y="3973965"/>
            <a:ext cx="1899000" cy="19161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3333"/>
              </a:lnSpc>
              <a:spcBef>
                <a:spcPts val="300"/>
              </a:spcBef>
              <a:spcAft>
                <a:spcPts val="0"/>
              </a:spcAft>
              <a:buClr>
                <a:schemeClr val="dk2"/>
              </a:buClr>
              <a:buSzPts val="1800"/>
              <a:buChar char="•"/>
              <a:defRPr sz="1800" b="1" cap="none">
                <a:solidFill>
                  <a:schemeClr val="dk2"/>
                </a:solidFill>
                <a:latin typeface="Arial"/>
                <a:ea typeface="Arial"/>
                <a:cs typeface="Arial"/>
                <a:sym typeface="Arial"/>
              </a:defRPr>
            </a:lvl3pPr>
            <a:lvl4pPr marL="1828800" lvl="3" indent="-342900" algn="l">
              <a:lnSpc>
                <a:spcPct val="103333"/>
              </a:lnSpc>
              <a:spcBef>
                <a:spcPts val="0"/>
              </a:spcBef>
              <a:spcAft>
                <a:spcPts val="0"/>
              </a:spcAft>
              <a:buClr>
                <a:schemeClr val="dk1"/>
              </a:buClr>
              <a:buSzPts val="1800"/>
              <a:buChar char="•"/>
              <a:defRPr sz="1800" b="0" cap="none">
                <a:solidFill>
                  <a:schemeClr val="dk1"/>
                </a:solidFill>
                <a:latin typeface="Georgia"/>
                <a:ea typeface="Georgia"/>
                <a:cs typeface="Georgia"/>
                <a:sym typeface="Georgia"/>
              </a:defRPr>
            </a:lvl4pPr>
            <a:lvl5pPr marL="2286000" lvl="4" indent="-342900" algn="l">
              <a:lnSpc>
                <a:spcPct val="100000"/>
              </a:lnSpc>
              <a:spcBef>
                <a:spcPts val="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13" name="Google Shape;713;g61251ab603_0_1293"/>
          <p:cNvSpPr txBox="1">
            <a:spLocks noGrp="1"/>
          </p:cNvSpPr>
          <p:nvPr>
            <p:ph type="body" idx="5"/>
          </p:nvPr>
        </p:nvSpPr>
        <p:spPr>
          <a:xfrm>
            <a:off x="460072" y="846666"/>
            <a:ext cx="6397800" cy="5322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800"/>
              <a:buFont typeface="Arial"/>
              <a:buNone/>
              <a:defRPr sz="1800" cap="none">
                <a:solidFill>
                  <a:schemeClr val="dk2"/>
                </a:solidFill>
                <a:latin typeface="Arial"/>
                <a:ea typeface="Arial"/>
                <a:cs typeface="Arial"/>
                <a:sym typeface="Arial"/>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4 Column Custom Layout">
  <p:cSld name="4 Column Custom Layout">
    <p:spTree>
      <p:nvGrpSpPr>
        <p:cNvPr id="1" name="Shape 714"/>
        <p:cNvGrpSpPr/>
        <p:nvPr/>
      </p:nvGrpSpPr>
      <p:grpSpPr>
        <a:xfrm>
          <a:off x="0" y="0"/>
          <a:ext cx="0" cy="0"/>
          <a:chOff x="0" y="0"/>
          <a:chExt cx="0" cy="0"/>
        </a:xfrm>
      </p:grpSpPr>
      <p:sp>
        <p:nvSpPr>
          <p:cNvPr id="715" name="Google Shape;715;g61251ab603_0_1302"/>
          <p:cNvSpPr txBox="1">
            <a:spLocks noGrp="1"/>
          </p:cNvSpPr>
          <p:nvPr>
            <p:ph type="title"/>
          </p:nvPr>
        </p:nvSpPr>
        <p:spPr>
          <a:xfrm>
            <a:off x="457200" y="274639"/>
            <a:ext cx="8229600" cy="644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32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6" name="Google Shape;716;g61251ab603_0_130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717" name="Google Shape;717;g61251ab603_0_1302"/>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9pPr>
          </a:lstStyle>
          <a:p>
            <a:endParaRPr/>
          </a:p>
        </p:txBody>
      </p:sp>
      <p:sp>
        <p:nvSpPr>
          <p:cNvPr id="718" name="Google Shape;718;g61251ab603_0_1302"/>
          <p:cNvSpPr>
            <a:spLocks noGrp="1"/>
          </p:cNvSpPr>
          <p:nvPr>
            <p:ph type="pic" idx="2"/>
          </p:nvPr>
        </p:nvSpPr>
        <p:spPr>
          <a:xfrm>
            <a:off x="477609" y="2116138"/>
            <a:ext cx="1887000" cy="17907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719" name="Google Shape;719;g61251ab603_0_1302"/>
          <p:cNvSpPr>
            <a:spLocks noGrp="1"/>
          </p:cNvSpPr>
          <p:nvPr>
            <p:ph type="pic" idx="3"/>
          </p:nvPr>
        </p:nvSpPr>
        <p:spPr>
          <a:xfrm>
            <a:off x="2555776" y="2116138"/>
            <a:ext cx="1887000" cy="17907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1050"/>
              <a:buFont typeface="Arial"/>
              <a:buNone/>
              <a:defRPr sz="105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720" name="Google Shape;720;g61251ab603_0_1302"/>
          <p:cNvSpPr>
            <a:spLocks noGrp="1"/>
          </p:cNvSpPr>
          <p:nvPr>
            <p:ph type="pic" idx="4"/>
          </p:nvPr>
        </p:nvSpPr>
        <p:spPr>
          <a:xfrm>
            <a:off x="4644008" y="2116138"/>
            <a:ext cx="1887000" cy="17907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1050"/>
              <a:buFont typeface="Arial"/>
              <a:buNone/>
              <a:defRPr sz="105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721" name="Google Shape;721;g61251ab603_0_1302"/>
          <p:cNvSpPr txBox="1">
            <a:spLocks noGrp="1"/>
          </p:cNvSpPr>
          <p:nvPr>
            <p:ph type="body" idx="1"/>
          </p:nvPr>
        </p:nvSpPr>
        <p:spPr>
          <a:xfrm>
            <a:off x="472244" y="3978879"/>
            <a:ext cx="1898400" cy="19176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228600" algn="l">
              <a:lnSpc>
                <a:spcPct val="100000"/>
              </a:lnSpc>
              <a:spcBef>
                <a:spcPts val="300"/>
              </a:spcBef>
              <a:spcAft>
                <a:spcPts val="0"/>
              </a:spcAft>
              <a:buClr>
                <a:schemeClr val="dk1"/>
              </a:buClr>
              <a:buSzPts val="2000"/>
              <a:buFont typeface="Arial"/>
              <a:buNone/>
              <a:defRPr/>
            </a:lvl2pPr>
            <a:lvl3pPr marL="1371600" lvl="2" indent="-228600" algn="l">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228600" algn="l">
              <a:lnSpc>
                <a:spcPct val="100000"/>
              </a:lnSpc>
              <a:spcBef>
                <a:spcPts val="300"/>
              </a:spcBef>
              <a:spcAft>
                <a:spcPts val="0"/>
              </a:spcAft>
              <a:buClr>
                <a:schemeClr val="dk1"/>
              </a:buClr>
              <a:buSzPts val="1800"/>
              <a:buFont typeface="Arial"/>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22" name="Google Shape;722;g61251ab603_0_1302"/>
          <p:cNvSpPr txBox="1">
            <a:spLocks noGrp="1"/>
          </p:cNvSpPr>
          <p:nvPr>
            <p:ph type="body" idx="5"/>
          </p:nvPr>
        </p:nvSpPr>
        <p:spPr>
          <a:xfrm>
            <a:off x="2555776" y="3978879"/>
            <a:ext cx="1898400" cy="19176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228600" algn="l">
              <a:lnSpc>
                <a:spcPct val="100000"/>
              </a:lnSpc>
              <a:spcBef>
                <a:spcPts val="300"/>
              </a:spcBef>
              <a:spcAft>
                <a:spcPts val="0"/>
              </a:spcAft>
              <a:buClr>
                <a:schemeClr val="dk1"/>
              </a:buClr>
              <a:buSzPts val="2000"/>
              <a:buFont typeface="Arial"/>
              <a:buNone/>
              <a:defRPr/>
            </a:lvl2pPr>
            <a:lvl3pPr marL="1371600" lvl="2" indent="-228600" algn="l">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228600" algn="l">
              <a:lnSpc>
                <a:spcPct val="100000"/>
              </a:lnSpc>
              <a:spcBef>
                <a:spcPts val="300"/>
              </a:spcBef>
              <a:spcAft>
                <a:spcPts val="0"/>
              </a:spcAft>
              <a:buClr>
                <a:schemeClr val="dk1"/>
              </a:buClr>
              <a:buSzPts val="1800"/>
              <a:buFont typeface="Arial"/>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23" name="Google Shape;723;g61251ab603_0_1302"/>
          <p:cNvSpPr txBox="1">
            <a:spLocks noGrp="1"/>
          </p:cNvSpPr>
          <p:nvPr>
            <p:ph type="body" idx="6"/>
          </p:nvPr>
        </p:nvSpPr>
        <p:spPr>
          <a:xfrm>
            <a:off x="4644008" y="3978879"/>
            <a:ext cx="1898400" cy="19176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228600" algn="l">
              <a:lnSpc>
                <a:spcPct val="100000"/>
              </a:lnSpc>
              <a:spcBef>
                <a:spcPts val="300"/>
              </a:spcBef>
              <a:spcAft>
                <a:spcPts val="0"/>
              </a:spcAft>
              <a:buClr>
                <a:schemeClr val="dk1"/>
              </a:buClr>
              <a:buSzPts val="2000"/>
              <a:buFont typeface="Arial"/>
              <a:buNone/>
              <a:defRPr/>
            </a:lvl2pPr>
            <a:lvl3pPr marL="1371600" lvl="2" indent="-228600" algn="l">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228600" algn="l">
              <a:lnSpc>
                <a:spcPct val="100000"/>
              </a:lnSpc>
              <a:spcBef>
                <a:spcPts val="300"/>
              </a:spcBef>
              <a:spcAft>
                <a:spcPts val="0"/>
              </a:spcAft>
              <a:buClr>
                <a:schemeClr val="dk1"/>
              </a:buClr>
              <a:buSzPts val="1800"/>
              <a:buFont typeface="Arial"/>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24" name="Google Shape;724;g61251ab603_0_1302"/>
          <p:cNvSpPr txBox="1">
            <a:spLocks noGrp="1"/>
          </p:cNvSpPr>
          <p:nvPr>
            <p:ph type="body" idx="7"/>
          </p:nvPr>
        </p:nvSpPr>
        <p:spPr>
          <a:xfrm>
            <a:off x="6727540" y="3978879"/>
            <a:ext cx="1898400" cy="19176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228600" algn="l">
              <a:lnSpc>
                <a:spcPct val="100000"/>
              </a:lnSpc>
              <a:spcBef>
                <a:spcPts val="300"/>
              </a:spcBef>
              <a:spcAft>
                <a:spcPts val="0"/>
              </a:spcAft>
              <a:buClr>
                <a:schemeClr val="dk1"/>
              </a:buClr>
              <a:buSzPts val="2000"/>
              <a:buFont typeface="Arial"/>
              <a:buNone/>
              <a:defRPr/>
            </a:lvl2pPr>
            <a:lvl3pPr marL="1371600" lvl="2" indent="-228600" algn="l">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228600" algn="l">
              <a:lnSpc>
                <a:spcPct val="100000"/>
              </a:lnSpc>
              <a:spcBef>
                <a:spcPts val="300"/>
              </a:spcBef>
              <a:spcAft>
                <a:spcPts val="0"/>
              </a:spcAft>
              <a:buClr>
                <a:schemeClr val="dk1"/>
              </a:buClr>
              <a:buSzPts val="1800"/>
              <a:buFont typeface="Arial"/>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25" name="Google Shape;725;g61251ab603_0_1302"/>
          <p:cNvSpPr>
            <a:spLocks noGrp="1"/>
          </p:cNvSpPr>
          <p:nvPr>
            <p:ph type="pic" idx="8"/>
          </p:nvPr>
        </p:nvSpPr>
        <p:spPr>
          <a:xfrm>
            <a:off x="6722175" y="2116138"/>
            <a:ext cx="1887000" cy="17907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1050"/>
              <a:buFont typeface="Arial"/>
              <a:buNone/>
              <a:defRPr sz="105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726" name="Google Shape;726;g61251ab603_0_1302"/>
          <p:cNvSpPr txBox="1">
            <a:spLocks noGrp="1"/>
          </p:cNvSpPr>
          <p:nvPr>
            <p:ph type="body" idx="9"/>
          </p:nvPr>
        </p:nvSpPr>
        <p:spPr>
          <a:xfrm>
            <a:off x="460072" y="846666"/>
            <a:ext cx="6397800" cy="5322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800"/>
              <a:buFont typeface="Arial"/>
              <a:buNone/>
              <a:defRPr sz="1800" cap="none">
                <a:solidFill>
                  <a:schemeClr val="dk2"/>
                </a:solidFill>
                <a:latin typeface="Arial"/>
                <a:ea typeface="Arial"/>
                <a:cs typeface="Arial"/>
                <a:sym typeface="Arial"/>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Page">
  <p:cSld name="Title Page">
    <p:spTree>
      <p:nvGrpSpPr>
        <p:cNvPr id="1" name="Shape 55"/>
        <p:cNvGrpSpPr/>
        <p:nvPr/>
      </p:nvGrpSpPr>
      <p:grpSpPr>
        <a:xfrm>
          <a:off x="0" y="0"/>
          <a:ext cx="0" cy="0"/>
          <a:chOff x="0" y="0"/>
          <a:chExt cx="0" cy="0"/>
        </a:xfrm>
      </p:grpSpPr>
      <p:sp>
        <p:nvSpPr>
          <p:cNvPr id="56" name="Google Shape;56;p4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7" name="Google Shape;57;p4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9pPr>
          </a:lstStyle>
          <a:p>
            <a:endParaRPr/>
          </a:p>
        </p:txBody>
      </p:sp>
      <p:sp>
        <p:nvSpPr>
          <p:cNvPr id="58" name="Google Shape;58;p42"/>
          <p:cNvSpPr/>
          <p:nvPr/>
        </p:nvSpPr>
        <p:spPr>
          <a:xfrm>
            <a:off x="181427" y="194129"/>
            <a:ext cx="8781143" cy="6489095"/>
          </a:xfrm>
          <a:prstGeom prst="rect">
            <a:avLst/>
          </a:prstGeom>
          <a:solidFill>
            <a:srgbClr val="D6D2C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eorgia"/>
              <a:ea typeface="Georgia"/>
              <a:cs typeface="Georgia"/>
              <a:sym typeface="Georgia"/>
            </a:endParaRPr>
          </a:p>
        </p:txBody>
      </p:sp>
      <p:sp>
        <p:nvSpPr>
          <p:cNvPr id="59" name="Google Shape;59;p42"/>
          <p:cNvSpPr txBox="1">
            <a:spLocks noGrp="1"/>
          </p:cNvSpPr>
          <p:nvPr>
            <p:ph type="title"/>
          </p:nvPr>
        </p:nvSpPr>
        <p:spPr>
          <a:xfrm>
            <a:off x="457200" y="1433883"/>
            <a:ext cx="8229600" cy="631448"/>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3200"/>
              <a:buFont typeface="Arial"/>
              <a:buNone/>
              <a:defRPr sz="32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0" name="Google Shape;60;p42" descr="MQU_MAS_HOR_RGB_LOGO.png"/>
          <p:cNvPicPr preferRelativeResize="0"/>
          <p:nvPr/>
        </p:nvPicPr>
        <p:blipFill rotWithShape="1">
          <a:blip r:embed="rId2">
            <a:alphaModFix/>
          </a:blip>
          <a:srcRect/>
          <a:stretch/>
        </p:blipFill>
        <p:spPr>
          <a:xfrm>
            <a:off x="7066642" y="446316"/>
            <a:ext cx="1595918" cy="477965"/>
          </a:xfrm>
          <a:prstGeom prst="rect">
            <a:avLst/>
          </a:prstGeom>
          <a:noFill/>
          <a:ln>
            <a:noFill/>
          </a:ln>
        </p:spPr>
      </p:pic>
      <p:sp>
        <p:nvSpPr>
          <p:cNvPr id="61" name="Google Shape;61;p42"/>
          <p:cNvSpPr txBox="1"/>
          <p:nvPr/>
        </p:nvSpPr>
        <p:spPr>
          <a:xfrm>
            <a:off x="457200" y="2387600"/>
            <a:ext cx="8242300" cy="6731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1800"/>
              <a:buFont typeface="Georgia"/>
              <a:buNone/>
            </a:pPr>
            <a:endParaRPr sz="1800" b="0" i="0" u="none" strike="noStrike" cap="none">
              <a:solidFill>
                <a:schemeClr val="dk1"/>
              </a:solidFill>
              <a:latin typeface="Georgia"/>
              <a:ea typeface="Georgia"/>
              <a:cs typeface="Georgia"/>
              <a:sym typeface="Georgia"/>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727"/>
        <p:cNvGrpSpPr/>
        <p:nvPr/>
      </p:nvGrpSpPr>
      <p:grpSpPr>
        <a:xfrm>
          <a:off x="0" y="0"/>
          <a:ext cx="0" cy="0"/>
          <a:chOff x="0" y="0"/>
          <a:chExt cx="0" cy="0"/>
        </a:xfrm>
      </p:grpSpPr>
      <p:sp>
        <p:nvSpPr>
          <p:cNvPr id="728" name="Google Shape;728;g61251ab603_0_1315"/>
          <p:cNvSpPr>
            <a:spLocks noGrp="1"/>
          </p:cNvSpPr>
          <p:nvPr>
            <p:ph type="pic" idx="2"/>
          </p:nvPr>
        </p:nvSpPr>
        <p:spPr>
          <a:xfrm>
            <a:off x="763356" y="1920626"/>
            <a:ext cx="3440400" cy="2753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729" name="Google Shape;729;g61251ab603_0_1315"/>
          <p:cNvSpPr txBox="1">
            <a:spLocks noGrp="1"/>
          </p:cNvSpPr>
          <p:nvPr>
            <p:ph type="title"/>
          </p:nvPr>
        </p:nvSpPr>
        <p:spPr>
          <a:xfrm>
            <a:off x="457200" y="274639"/>
            <a:ext cx="8229600" cy="644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32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0" name="Google Shape;730;g61251ab603_0_131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731" name="Google Shape;731;g61251ab603_0_1315"/>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9pPr>
          </a:lstStyle>
          <a:p>
            <a:endParaRPr/>
          </a:p>
        </p:txBody>
      </p:sp>
      <p:sp>
        <p:nvSpPr>
          <p:cNvPr id="732" name="Google Shape;732;g61251ab603_0_1315"/>
          <p:cNvSpPr txBox="1">
            <a:spLocks noGrp="1"/>
          </p:cNvSpPr>
          <p:nvPr>
            <p:ph type="body" idx="1"/>
          </p:nvPr>
        </p:nvSpPr>
        <p:spPr>
          <a:xfrm>
            <a:off x="4373223" y="1940653"/>
            <a:ext cx="3846300" cy="13353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228600" algn="l">
              <a:lnSpc>
                <a:spcPct val="100000"/>
              </a:lnSpc>
              <a:spcBef>
                <a:spcPts val="300"/>
              </a:spcBef>
              <a:spcAft>
                <a:spcPts val="0"/>
              </a:spcAft>
              <a:buClr>
                <a:schemeClr val="dk1"/>
              </a:buClr>
              <a:buSzPts val="2000"/>
              <a:buFont typeface="Arial"/>
              <a:buNone/>
              <a:defRPr/>
            </a:lvl2pPr>
            <a:lvl3pPr marL="1371600" lvl="2" indent="-228600" algn="l">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228600" algn="l">
              <a:lnSpc>
                <a:spcPct val="100000"/>
              </a:lnSpc>
              <a:spcBef>
                <a:spcPts val="300"/>
              </a:spcBef>
              <a:spcAft>
                <a:spcPts val="0"/>
              </a:spcAft>
              <a:buClr>
                <a:schemeClr val="dk1"/>
              </a:buClr>
              <a:buSzPts val="1800"/>
              <a:buFont typeface="Arial"/>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33" name="Google Shape;733;g61251ab603_0_1315"/>
          <p:cNvSpPr txBox="1">
            <a:spLocks noGrp="1"/>
          </p:cNvSpPr>
          <p:nvPr>
            <p:ph type="body" idx="3"/>
          </p:nvPr>
        </p:nvSpPr>
        <p:spPr>
          <a:xfrm>
            <a:off x="4409537" y="3684737"/>
            <a:ext cx="2184000" cy="4146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ctr">
              <a:lnSpc>
                <a:spcPct val="100000"/>
              </a:lnSpc>
              <a:spcBef>
                <a:spcPts val="300"/>
              </a:spcBef>
              <a:spcAft>
                <a:spcPts val="0"/>
              </a:spcAft>
              <a:buClr>
                <a:schemeClr val="lt1"/>
              </a:buClr>
              <a:buSzPts val="1800"/>
              <a:buFont typeface="Arial"/>
              <a:buNone/>
              <a:defRPr>
                <a:solidFill>
                  <a:schemeClr val="lt1"/>
                </a:solidFill>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34" name="Google Shape;734;g61251ab603_0_1315"/>
          <p:cNvSpPr txBox="1">
            <a:spLocks noGrp="1"/>
          </p:cNvSpPr>
          <p:nvPr>
            <p:ph type="body" idx="4"/>
          </p:nvPr>
        </p:nvSpPr>
        <p:spPr>
          <a:xfrm>
            <a:off x="4409536" y="4209220"/>
            <a:ext cx="2338200" cy="4473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ctr">
              <a:lnSpc>
                <a:spcPct val="100000"/>
              </a:lnSpc>
              <a:spcBef>
                <a:spcPts val="300"/>
              </a:spcBef>
              <a:spcAft>
                <a:spcPts val="0"/>
              </a:spcAft>
              <a:buClr>
                <a:schemeClr val="lt1"/>
              </a:buClr>
              <a:buSzPts val="1800"/>
              <a:buFont typeface="Arial"/>
              <a:buNone/>
              <a:defRPr>
                <a:solidFill>
                  <a:schemeClr val="lt1"/>
                </a:solidFill>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35" name="Google Shape;735;g61251ab603_0_1315"/>
          <p:cNvSpPr txBox="1">
            <a:spLocks noGrp="1"/>
          </p:cNvSpPr>
          <p:nvPr>
            <p:ph type="body" idx="5"/>
          </p:nvPr>
        </p:nvSpPr>
        <p:spPr>
          <a:xfrm>
            <a:off x="4409537" y="4725143"/>
            <a:ext cx="1293900" cy="532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ctr">
              <a:lnSpc>
                <a:spcPct val="100000"/>
              </a:lnSpc>
              <a:spcBef>
                <a:spcPts val="300"/>
              </a:spcBef>
              <a:spcAft>
                <a:spcPts val="0"/>
              </a:spcAft>
              <a:buClr>
                <a:schemeClr val="lt1"/>
              </a:buClr>
              <a:buSzPts val="1800"/>
              <a:buFont typeface="Arial"/>
              <a:buNone/>
              <a:defRPr>
                <a:solidFill>
                  <a:schemeClr val="lt1"/>
                </a:solidFill>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36" name="Google Shape;736;g61251ab603_0_1315"/>
          <p:cNvSpPr txBox="1">
            <a:spLocks noGrp="1"/>
          </p:cNvSpPr>
          <p:nvPr>
            <p:ph type="body" idx="6"/>
          </p:nvPr>
        </p:nvSpPr>
        <p:spPr>
          <a:xfrm>
            <a:off x="4409537" y="5247002"/>
            <a:ext cx="2284800" cy="4899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ctr">
              <a:lnSpc>
                <a:spcPct val="100000"/>
              </a:lnSpc>
              <a:spcBef>
                <a:spcPts val="300"/>
              </a:spcBef>
              <a:spcAft>
                <a:spcPts val="0"/>
              </a:spcAft>
              <a:buClr>
                <a:schemeClr val="lt1"/>
              </a:buClr>
              <a:buSzPts val="1800"/>
              <a:buFont typeface="Arial"/>
              <a:buNone/>
              <a:defRPr>
                <a:solidFill>
                  <a:schemeClr val="lt1"/>
                </a:solidFill>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37" name="Google Shape;737;g61251ab603_0_1315"/>
          <p:cNvSpPr txBox="1">
            <a:spLocks noGrp="1"/>
          </p:cNvSpPr>
          <p:nvPr>
            <p:ph type="body" idx="7"/>
          </p:nvPr>
        </p:nvSpPr>
        <p:spPr>
          <a:xfrm>
            <a:off x="460072" y="846666"/>
            <a:ext cx="6397800" cy="5322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800"/>
              <a:buFont typeface="Arial"/>
              <a:buNone/>
              <a:defRPr sz="1800" cap="none">
                <a:solidFill>
                  <a:schemeClr val="dk2"/>
                </a:solidFill>
                <a:latin typeface="Arial"/>
                <a:ea typeface="Arial"/>
                <a:cs typeface="Arial"/>
                <a:sym typeface="Arial"/>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Custom Layout 2">
  <p:cSld name="Custom Layout 2">
    <p:spTree>
      <p:nvGrpSpPr>
        <p:cNvPr id="1" name="Shape 738"/>
        <p:cNvGrpSpPr/>
        <p:nvPr/>
      </p:nvGrpSpPr>
      <p:grpSpPr>
        <a:xfrm>
          <a:off x="0" y="0"/>
          <a:ext cx="0" cy="0"/>
          <a:chOff x="0" y="0"/>
          <a:chExt cx="0" cy="0"/>
        </a:xfrm>
      </p:grpSpPr>
      <p:sp>
        <p:nvSpPr>
          <p:cNvPr id="739" name="Google Shape;739;g61251ab603_0_1326"/>
          <p:cNvSpPr txBox="1">
            <a:spLocks noGrp="1"/>
          </p:cNvSpPr>
          <p:nvPr>
            <p:ph type="title"/>
          </p:nvPr>
        </p:nvSpPr>
        <p:spPr>
          <a:xfrm>
            <a:off x="457200" y="274639"/>
            <a:ext cx="8229600" cy="644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32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0" name="Google Shape;740;g61251ab603_0_132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741" name="Google Shape;741;g61251ab603_0_1326"/>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9pPr>
          </a:lstStyle>
          <a:p>
            <a:endParaRPr/>
          </a:p>
        </p:txBody>
      </p:sp>
      <p:sp>
        <p:nvSpPr>
          <p:cNvPr id="742" name="Google Shape;742;g61251ab603_0_1326"/>
          <p:cNvSpPr txBox="1">
            <a:spLocks noGrp="1"/>
          </p:cNvSpPr>
          <p:nvPr>
            <p:ph type="body" idx="1"/>
          </p:nvPr>
        </p:nvSpPr>
        <p:spPr>
          <a:xfrm>
            <a:off x="460072" y="846666"/>
            <a:ext cx="6397800" cy="5322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800"/>
              <a:buFont typeface="Arial"/>
              <a:buNone/>
              <a:defRPr sz="1800" cap="none">
                <a:solidFill>
                  <a:schemeClr val="dk2"/>
                </a:solidFill>
                <a:latin typeface="Arial"/>
                <a:ea typeface="Arial"/>
                <a:cs typeface="Arial"/>
                <a:sym typeface="Arial"/>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43" name="Google Shape;743;g61251ab603_0_1326"/>
          <p:cNvSpPr/>
          <p:nvPr/>
        </p:nvSpPr>
        <p:spPr>
          <a:xfrm>
            <a:off x="550333" y="1924712"/>
            <a:ext cx="8061600" cy="501900"/>
          </a:xfrm>
          <a:prstGeom prst="rect">
            <a:avLst/>
          </a:prstGeom>
          <a:solidFill>
            <a:srgbClr val="6D002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Georgia"/>
              <a:buNone/>
            </a:pPr>
            <a:endParaRPr sz="1800" b="0" i="0" u="none" strike="noStrike" cap="none">
              <a:solidFill>
                <a:schemeClr val="lt1"/>
              </a:solidFill>
              <a:latin typeface="Georgia"/>
              <a:ea typeface="Georgia"/>
              <a:cs typeface="Georgia"/>
              <a:sym typeface="Georgia"/>
            </a:endParaRPr>
          </a:p>
        </p:txBody>
      </p:sp>
      <p:cxnSp>
        <p:nvCxnSpPr>
          <p:cNvPr id="744" name="Google Shape;744;g61251ab603_0_1326"/>
          <p:cNvCxnSpPr/>
          <p:nvPr/>
        </p:nvCxnSpPr>
        <p:spPr>
          <a:xfrm>
            <a:off x="550333" y="3013287"/>
            <a:ext cx="8067600" cy="0"/>
          </a:xfrm>
          <a:prstGeom prst="straightConnector1">
            <a:avLst/>
          </a:prstGeom>
          <a:noFill/>
          <a:ln w="25400" cap="flat" cmpd="sng">
            <a:solidFill>
              <a:srgbClr val="D6D2C4"/>
            </a:solidFill>
            <a:prstDash val="solid"/>
            <a:round/>
            <a:headEnd type="none" w="sm" len="sm"/>
            <a:tailEnd type="none" w="sm" len="sm"/>
          </a:ln>
        </p:spPr>
      </p:cxnSp>
      <p:cxnSp>
        <p:nvCxnSpPr>
          <p:cNvPr id="745" name="Google Shape;745;g61251ab603_0_1326"/>
          <p:cNvCxnSpPr/>
          <p:nvPr/>
        </p:nvCxnSpPr>
        <p:spPr>
          <a:xfrm>
            <a:off x="550333" y="3684816"/>
            <a:ext cx="8067600" cy="0"/>
          </a:xfrm>
          <a:prstGeom prst="straightConnector1">
            <a:avLst/>
          </a:prstGeom>
          <a:noFill/>
          <a:ln w="25400" cap="flat" cmpd="sng">
            <a:solidFill>
              <a:srgbClr val="D6D2C4"/>
            </a:solidFill>
            <a:prstDash val="solid"/>
            <a:round/>
            <a:headEnd type="none" w="sm" len="sm"/>
            <a:tailEnd type="none" w="sm" len="sm"/>
          </a:ln>
        </p:spPr>
      </p:cxnSp>
      <p:cxnSp>
        <p:nvCxnSpPr>
          <p:cNvPr id="746" name="Google Shape;746;g61251ab603_0_1326"/>
          <p:cNvCxnSpPr/>
          <p:nvPr/>
        </p:nvCxnSpPr>
        <p:spPr>
          <a:xfrm>
            <a:off x="550333" y="4356345"/>
            <a:ext cx="8067600" cy="0"/>
          </a:xfrm>
          <a:prstGeom prst="straightConnector1">
            <a:avLst/>
          </a:prstGeom>
          <a:noFill/>
          <a:ln w="25400" cap="flat" cmpd="sng">
            <a:solidFill>
              <a:srgbClr val="D6D2C4"/>
            </a:solidFill>
            <a:prstDash val="solid"/>
            <a:round/>
            <a:headEnd type="none" w="sm" len="sm"/>
            <a:tailEnd type="none" w="sm" len="sm"/>
          </a:ln>
        </p:spPr>
      </p:cxnSp>
      <p:cxnSp>
        <p:nvCxnSpPr>
          <p:cNvPr id="747" name="Google Shape;747;g61251ab603_0_1326"/>
          <p:cNvCxnSpPr/>
          <p:nvPr/>
        </p:nvCxnSpPr>
        <p:spPr>
          <a:xfrm>
            <a:off x="550333" y="5027874"/>
            <a:ext cx="8067600" cy="0"/>
          </a:xfrm>
          <a:prstGeom prst="straightConnector1">
            <a:avLst/>
          </a:prstGeom>
          <a:noFill/>
          <a:ln w="25400" cap="flat" cmpd="sng">
            <a:solidFill>
              <a:srgbClr val="D6D2C4"/>
            </a:solidFill>
            <a:prstDash val="solid"/>
            <a:round/>
            <a:headEnd type="none" w="sm" len="sm"/>
            <a:tailEnd type="none" w="sm" len="sm"/>
          </a:ln>
        </p:spPr>
      </p:cxnSp>
      <p:cxnSp>
        <p:nvCxnSpPr>
          <p:cNvPr id="748" name="Google Shape;748;g61251ab603_0_1326"/>
          <p:cNvCxnSpPr/>
          <p:nvPr/>
        </p:nvCxnSpPr>
        <p:spPr>
          <a:xfrm>
            <a:off x="550333" y="5699401"/>
            <a:ext cx="8067600" cy="0"/>
          </a:xfrm>
          <a:prstGeom prst="straightConnector1">
            <a:avLst/>
          </a:prstGeom>
          <a:noFill/>
          <a:ln w="25400" cap="flat" cmpd="sng">
            <a:solidFill>
              <a:srgbClr val="D6D2C4"/>
            </a:solidFill>
            <a:prstDash val="solid"/>
            <a:round/>
            <a:headEnd type="none" w="sm" len="sm"/>
            <a:tailEnd type="none" w="sm" len="sm"/>
          </a:ln>
        </p:spPr>
      </p:cxnSp>
      <p:sp>
        <p:nvSpPr>
          <p:cNvPr id="749" name="Google Shape;749;g61251ab603_0_1326"/>
          <p:cNvSpPr txBox="1">
            <a:spLocks noGrp="1"/>
          </p:cNvSpPr>
          <p:nvPr>
            <p:ph type="body" idx="2"/>
          </p:nvPr>
        </p:nvSpPr>
        <p:spPr>
          <a:xfrm>
            <a:off x="659191" y="2057234"/>
            <a:ext cx="1506000" cy="3330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rgbClr val="FFFFFF"/>
              </a:buClr>
              <a:buSzPts val="1400"/>
              <a:buFont typeface="Arial"/>
              <a:buNone/>
              <a:defRPr sz="1400">
                <a:solidFill>
                  <a:srgbClr val="FFFFFF"/>
                </a:solidFill>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0" name="Google Shape;750;g61251ab603_0_1326"/>
          <p:cNvSpPr txBox="1">
            <a:spLocks noGrp="1"/>
          </p:cNvSpPr>
          <p:nvPr>
            <p:ph type="body" idx="3"/>
          </p:nvPr>
        </p:nvSpPr>
        <p:spPr>
          <a:xfrm>
            <a:off x="2322041" y="2057234"/>
            <a:ext cx="1373100" cy="3330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ctr">
              <a:lnSpc>
                <a:spcPct val="100000"/>
              </a:lnSpc>
              <a:spcBef>
                <a:spcPts val="300"/>
              </a:spcBef>
              <a:spcAft>
                <a:spcPts val="0"/>
              </a:spcAft>
              <a:buClr>
                <a:srgbClr val="FFFFFF"/>
              </a:buClr>
              <a:buSzPts val="1400"/>
              <a:buFont typeface="Georgia"/>
              <a:buNone/>
              <a:defRPr sz="1400" b="0" cap="none">
                <a:solidFill>
                  <a:srgbClr val="FFFFFF"/>
                </a:solidFill>
                <a:latin typeface="Georgia"/>
                <a:ea typeface="Georgia"/>
                <a:cs typeface="Georgia"/>
                <a:sym typeface="Georgia"/>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1" name="Google Shape;751;g61251ab603_0_1326"/>
          <p:cNvSpPr txBox="1">
            <a:spLocks noGrp="1"/>
          </p:cNvSpPr>
          <p:nvPr>
            <p:ph type="body" idx="4"/>
          </p:nvPr>
        </p:nvSpPr>
        <p:spPr>
          <a:xfrm>
            <a:off x="3960928" y="2057234"/>
            <a:ext cx="1373100" cy="3330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ctr">
              <a:lnSpc>
                <a:spcPct val="100000"/>
              </a:lnSpc>
              <a:spcBef>
                <a:spcPts val="300"/>
              </a:spcBef>
              <a:spcAft>
                <a:spcPts val="0"/>
              </a:spcAft>
              <a:buClr>
                <a:srgbClr val="FFFFFF"/>
              </a:buClr>
              <a:buSzPts val="1400"/>
              <a:buFont typeface="Georgia"/>
              <a:buNone/>
              <a:defRPr sz="1400" b="0" cap="none">
                <a:solidFill>
                  <a:srgbClr val="FFFFFF"/>
                </a:solidFill>
                <a:latin typeface="Georgia"/>
                <a:ea typeface="Georgia"/>
                <a:cs typeface="Georgia"/>
                <a:sym typeface="Georgia"/>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2" name="Google Shape;752;g61251ab603_0_1326"/>
          <p:cNvSpPr txBox="1">
            <a:spLocks noGrp="1"/>
          </p:cNvSpPr>
          <p:nvPr>
            <p:ph type="body" idx="5"/>
          </p:nvPr>
        </p:nvSpPr>
        <p:spPr>
          <a:xfrm>
            <a:off x="5599815" y="2057234"/>
            <a:ext cx="1373100" cy="3330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ctr">
              <a:lnSpc>
                <a:spcPct val="100000"/>
              </a:lnSpc>
              <a:spcBef>
                <a:spcPts val="300"/>
              </a:spcBef>
              <a:spcAft>
                <a:spcPts val="0"/>
              </a:spcAft>
              <a:buClr>
                <a:srgbClr val="FFFFFF"/>
              </a:buClr>
              <a:buSzPts val="1400"/>
              <a:buFont typeface="Georgia"/>
              <a:buNone/>
              <a:defRPr sz="1400" b="0" cap="none">
                <a:solidFill>
                  <a:srgbClr val="FFFFFF"/>
                </a:solidFill>
                <a:latin typeface="Georgia"/>
                <a:ea typeface="Georgia"/>
                <a:cs typeface="Georgia"/>
                <a:sym typeface="Georgia"/>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3" name="Google Shape;753;g61251ab603_0_1326"/>
          <p:cNvSpPr txBox="1">
            <a:spLocks noGrp="1"/>
          </p:cNvSpPr>
          <p:nvPr>
            <p:ph type="body" idx="6"/>
          </p:nvPr>
        </p:nvSpPr>
        <p:spPr>
          <a:xfrm>
            <a:off x="7238700" y="2057234"/>
            <a:ext cx="1373100" cy="3330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ctr">
              <a:lnSpc>
                <a:spcPct val="100000"/>
              </a:lnSpc>
              <a:spcBef>
                <a:spcPts val="300"/>
              </a:spcBef>
              <a:spcAft>
                <a:spcPts val="0"/>
              </a:spcAft>
              <a:buClr>
                <a:srgbClr val="FFFFFF"/>
              </a:buClr>
              <a:buSzPts val="1400"/>
              <a:buFont typeface="Georgia"/>
              <a:buNone/>
              <a:defRPr sz="1400" b="0" cap="none">
                <a:solidFill>
                  <a:srgbClr val="FFFFFF"/>
                </a:solidFill>
                <a:latin typeface="Georgia"/>
                <a:ea typeface="Georgia"/>
                <a:cs typeface="Georgia"/>
                <a:sym typeface="Georgia"/>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4" name="Google Shape;754;g61251ab603_0_1326"/>
          <p:cNvSpPr>
            <a:spLocks noGrp="1"/>
          </p:cNvSpPr>
          <p:nvPr>
            <p:ph type="pic" idx="7"/>
          </p:nvPr>
        </p:nvSpPr>
        <p:spPr>
          <a:xfrm>
            <a:off x="2787650" y="2480868"/>
            <a:ext cx="453900" cy="453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755" name="Google Shape;755;g61251ab603_0_1326"/>
          <p:cNvSpPr>
            <a:spLocks noGrp="1"/>
          </p:cNvSpPr>
          <p:nvPr>
            <p:ph type="pic" idx="8"/>
          </p:nvPr>
        </p:nvSpPr>
        <p:spPr>
          <a:xfrm>
            <a:off x="2787650" y="3116808"/>
            <a:ext cx="453900" cy="453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756" name="Google Shape;756;g61251ab603_0_1326"/>
          <p:cNvSpPr>
            <a:spLocks noGrp="1"/>
          </p:cNvSpPr>
          <p:nvPr>
            <p:ph type="pic" idx="9"/>
          </p:nvPr>
        </p:nvSpPr>
        <p:spPr>
          <a:xfrm>
            <a:off x="2787650" y="3764880"/>
            <a:ext cx="453900" cy="453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757" name="Google Shape;757;g61251ab603_0_1326"/>
          <p:cNvSpPr>
            <a:spLocks noGrp="1"/>
          </p:cNvSpPr>
          <p:nvPr>
            <p:ph type="pic" idx="13"/>
          </p:nvPr>
        </p:nvSpPr>
        <p:spPr>
          <a:xfrm>
            <a:off x="2787650" y="4473432"/>
            <a:ext cx="453900" cy="453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758" name="Google Shape;758;g61251ab603_0_1326"/>
          <p:cNvSpPr>
            <a:spLocks noGrp="1"/>
          </p:cNvSpPr>
          <p:nvPr>
            <p:ph type="pic" idx="14"/>
          </p:nvPr>
        </p:nvSpPr>
        <p:spPr>
          <a:xfrm>
            <a:off x="2787650" y="5139080"/>
            <a:ext cx="453900" cy="453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759" name="Google Shape;759;g61251ab603_0_1326"/>
          <p:cNvSpPr>
            <a:spLocks noGrp="1"/>
          </p:cNvSpPr>
          <p:nvPr>
            <p:ph type="pic" idx="15"/>
          </p:nvPr>
        </p:nvSpPr>
        <p:spPr>
          <a:xfrm>
            <a:off x="4427984" y="2480868"/>
            <a:ext cx="453900" cy="453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760" name="Google Shape;760;g61251ab603_0_1326"/>
          <p:cNvSpPr>
            <a:spLocks noGrp="1"/>
          </p:cNvSpPr>
          <p:nvPr>
            <p:ph type="pic" idx="16"/>
          </p:nvPr>
        </p:nvSpPr>
        <p:spPr>
          <a:xfrm>
            <a:off x="4427984" y="3116808"/>
            <a:ext cx="453900" cy="453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761" name="Google Shape;761;g61251ab603_0_1326"/>
          <p:cNvSpPr>
            <a:spLocks noGrp="1"/>
          </p:cNvSpPr>
          <p:nvPr>
            <p:ph type="pic" idx="17"/>
          </p:nvPr>
        </p:nvSpPr>
        <p:spPr>
          <a:xfrm>
            <a:off x="4427984" y="3764880"/>
            <a:ext cx="453900" cy="453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762" name="Google Shape;762;g61251ab603_0_1326"/>
          <p:cNvSpPr>
            <a:spLocks noGrp="1"/>
          </p:cNvSpPr>
          <p:nvPr>
            <p:ph type="pic" idx="18"/>
          </p:nvPr>
        </p:nvSpPr>
        <p:spPr>
          <a:xfrm>
            <a:off x="4427984" y="4473432"/>
            <a:ext cx="453900" cy="453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763" name="Google Shape;763;g61251ab603_0_1326"/>
          <p:cNvSpPr>
            <a:spLocks noGrp="1"/>
          </p:cNvSpPr>
          <p:nvPr>
            <p:ph type="pic" idx="19"/>
          </p:nvPr>
        </p:nvSpPr>
        <p:spPr>
          <a:xfrm>
            <a:off x="4427984" y="5139080"/>
            <a:ext cx="453900" cy="453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764" name="Google Shape;764;g61251ab603_0_1326"/>
          <p:cNvSpPr>
            <a:spLocks noGrp="1"/>
          </p:cNvSpPr>
          <p:nvPr>
            <p:ph type="pic" idx="20"/>
          </p:nvPr>
        </p:nvSpPr>
        <p:spPr>
          <a:xfrm>
            <a:off x="6084168" y="2480868"/>
            <a:ext cx="453900" cy="453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765" name="Google Shape;765;g61251ab603_0_1326"/>
          <p:cNvSpPr>
            <a:spLocks noGrp="1"/>
          </p:cNvSpPr>
          <p:nvPr>
            <p:ph type="pic" idx="21"/>
          </p:nvPr>
        </p:nvSpPr>
        <p:spPr>
          <a:xfrm>
            <a:off x="6084168" y="3116808"/>
            <a:ext cx="453900" cy="453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766" name="Google Shape;766;g61251ab603_0_1326"/>
          <p:cNvSpPr>
            <a:spLocks noGrp="1"/>
          </p:cNvSpPr>
          <p:nvPr>
            <p:ph type="pic" idx="22"/>
          </p:nvPr>
        </p:nvSpPr>
        <p:spPr>
          <a:xfrm>
            <a:off x="6084168" y="3764880"/>
            <a:ext cx="453900" cy="453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767" name="Google Shape;767;g61251ab603_0_1326"/>
          <p:cNvSpPr>
            <a:spLocks noGrp="1"/>
          </p:cNvSpPr>
          <p:nvPr>
            <p:ph type="pic" idx="23"/>
          </p:nvPr>
        </p:nvSpPr>
        <p:spPr>
          <a:xfrm>
            <a:off x="6084168" y="4473432"/>
            <a:ext cx="453900" cy="453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768" name="Google Shape;768;g61251ab603_0_1326"/>
          <p:cNvSpPr>
            <a:spLocks noGrp="1"/>
          </p:cNvSpPr>
          <p:nvPr>
            <p:ph type="pic" idx="24"/>
          </p:nvPr>
        </p:nvSpPr>
        <p:spPr>
          <a:xfrm>
            <a:off x="6084168" y="5139080"/>
            <a:ext cx="453900" cy="453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769" name="Google Shape;769;g61251ab603_0_1326"/>
          <p:cNvSpPr>
            <a:spLocks noGrp="1"/>
          </p:cNvSpPr>
          <p:nvPr>
            <p:ph type="pic" idx="25"/>
          </p:nvPr>
        </p:nvSpPr>
        <p:spPr>
          <a:xfrm>
            <a:off x="7724502" y="2480868"/>
            <a:ext cx="453900" cy="453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770" name="Google Shape;770;g61251ab603_0_1326"/>
          <p:cNvSpPr>
            <a:spLocks noGrp="1"/>
          </p:cNvSpPr>
          <p:nvPr>
            <p:ph type="pic" idx="26"/>
          </p:nvPr>
        </p:nvSpPr>
        <p:spPr>
          <a:xfrm>
            <a:off x="7724502" y="3116808"/>
            <a:ext cx="453900" cy="453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771" name="Google Shape;771;g61251ab603_0_1326"/>
          <p:cNvSpPr>
            <a:spLocks noGrp="1"/>
          </p:cNvSpPr>
          <p:nvPr>
            <p:ph type="pic" idx="27"/>
          </p:nvPr>
        </p:nvSpPr>
        <p:spPr>
          <a:xfrm>
            <a:off x="7724502" y="3764880"/>
            <a:ext cx="453900" cy="453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772" name="Google Shape;772;g61251ab603_0_1326"/>
          <p:cNvSpPr>
            <a:spLocks noGrp="1"/>
          </p:cNvSpPr>
          <p:nvPr>
            <p:ph type="pic" idx="28"/>
          </p:nvPr>
        </p:nvSpPr>
        <p:spPr>
          <a:xfrm>
            <a:off x="7724502" y="4473432"/>
            <a:ext cx="453900" cy="453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773" name="Google Shape;773;g61251ab603_0_1326"/>
          <p:cNvSpPr>
            <a:spLocks noGrp="1"/>
          </p:cNvSpPr>
          <p:nvPr>
            <p:ph type="pic" idx="29"/>
          </p:nvPr>
        </p:nvSpPr>
        <p:spPr>
          <a:xfrm>
            <a:off x="7724502" y="5139080"/>
            <a:ext cx="453900" cy="453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774" name="Google Shape;774;g61251ab603_0_1326"/>
          <p:cNvSpPr txBox="1">
            <a:spLocks noGrp="1"/>
          </p:cNvSpPr>
          <p:nvPr>
            <p:ph type="body" idx="30"/>
          </p:nvPr>
        </p:nvSpPr>
        <p:spPr>
          <a:xfrm>
            <a:off x="479482" y="2528757"/>
            <a:ext cx="2127600" cy="430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marR="0" lvl="2" indent="-228600" algn="l">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342900" algn="l">
              <a:lnSpc>
                <a:spcPct val="100000"/>
              </a:lnSpc>
              <a:spcBef>
                <a:spcPts val="9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75" name="Google Shape;775;g61251ab603_0_1326"/>
          <p:cNvSpPr txBox="1">
            <a:spLocks noGrp="1"/>
          </p:cNvSpPr>
          <p:nvPr>
            <p:ph type="body" idx="31"/>
          </p:nvPr>
        </p:nvSpPr>
        <p:spPr>
          <a:xfrm>
            <a:off x="479482" y="3140968"/>
            <a:ext cx="2127600" cy="430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marR="0" lvl="2" indent="-228600" algn="l">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342900" algn="l">
              <a:lnSpc>
                <a:spcPct val="100000"/>
              </a:lnSpc>
              <a:spcBef>
                <a:spcPts val="9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76" name="Google Shape;776;g61251ab603_0_1326"/>
          <p:cNvSpPr txBox="1">
            <a:spLocks noGrp="1"/>
          </p:cNvSpPr>
          <p:nvPr>
            <p:ph type="body" idx="32"/>
          </p:nvPr>
        </p:nvSpPr>
        <p:spPr>
          <a:xfrm>
            <a:off x="479482" y="3789040"/>
            <a:ext cx="2127600" cy="430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marR="0" lvl="2" indent="-228600" algn="l">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342900" algn="l">
              <a:lnSpc>
                <a:spcPct val="100000"/>
              </a:lnSpc>
              <a:spcBef>
                <a:spcPts val="9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77" name="Google Shape;777;g61251ab603_0_1326"/>
          <p:cNvSpPr txBox="1">
            <a:spLocks noGrp="1"/>
          </p:cNvSpPr>
          <p:nvPr>
            <p:ph type="body" idx="33"/>
          </p:nvPr>
        </p:nvSpPr>
        <p:spPr>
          <a:xfrm>
            <a:off x="479482" y="4452051"/>
            <a:ext cx="2127600" cy="430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marR="0" lvl="2" indent="-228600" algn="l">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342900" algn="l">
              <a:lnSpc>
                <a:spcPct val="100000"/>
              </a:lnSpc>
              <a:spcBef>
                <a:spcPts val="9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78" name="Google Shape;778;g61251ab603_0_1326"/>
          <p:cNvSpPr txBox="1">
            <a:spLocks noGrp="1"/>
          </p:cNvSpPr>
          <p:nvPr>
            <p:ph type="body" idx="34"/>
          </p:nvPr>
        </p:nvSpPr>
        <p:spPr>
          <a:xfrm>
            <a:off x="479482" y="5150846"/>
            <a:ext cx="2127600" cy="430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marR="0" lvl="2" indent="-228600" algn="l">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342900" algn="l">
              <a:lnSpc>
                <a:spcPct val="100000"/>
              </a:lnSpc>
              <a:spcBef>
                <a:spcPts val="9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3 Row Layout">
  <p:cSld name="3 Row Layout">
    <p:spTree>
      <p:nvGrpSpPr>
        <p:cNvPr id="1" name="Shape 779"/>
        <p:cNvGrpSpPr/>
        <p:nvPr/>
      </p:nvGrpSpPr>
      <p:grpSpPr>
        <a:xfrm>
          <a:off x="0" y="0"/>
          <a:ext cx="0" cy="0"/>
          <a:chOff x="0" y="0"/>
          <a:chExt cx="0" cy="0"/>
        </a:xfrm>
      </p:grpSpPr>
      <p:sp>
        <p:nvSpPr>
          <p:cNvPr id="780" name="Google Shape;780;g61251ab603_0_1367"/>
          <p:cNvSpPr txBox="1">
            <a:spLocks noGrp="1"/>
          </p:cNvSpPr>
          <p:nvPr>
            <p:ph type="title"/>
          </p:nvPr>
        </p:nvSpPr>
        <p:spPr>
          <a:xfrm>
            <a:off x="457200" y="274639"/>
            <a:ext cx="8229600" cy="644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32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1" name="Google Shape;781;g61251ab603_0_136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782" name="Google Shape;782;g61251ab603_0_1367"/>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9pPr>
          </a:lstStyle>
          <a:p>
            <a:endParaRPr/>
          </a:p>
        </p:txBody>
      </p:sp>
      <p:sp>
        <p:nvSpPr>
          <p:cNvPr id="783" name="Google Shape;783;g61251ab603_0_1367"/>
          <p:cNvSpPr txBox="1">
            <a:spLocks noGrp="1"/>
          </p:cNvSpPr>
          <p:nvPr>
            <p:ph type="body" idx="1"/>
          </p:nvPr>
        </p:nvSpPr>
        <p:spPr>
          <a:xfrm>
            <a:off x="460072" y="846666"/>
            <a:ext cx="6397800" cy="5322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800"/>
              <a:buFont typeface="Arial"/>
              <a:buNone/>
              <a:defRPr sz="1800" cap="none">
                <a:solidFill>
                  <a:schemeClr val="dk2"/>
                </a:solidFill>
                <a:latin typeface="Arial"/>
                <a:ea typeface="Arial"/>
                <a:cs typeface="Arial"/>
                <a:sym typeface="Arial"/>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84" name="Google Shape;784;g61251ab603_0_1367"/>
          <p:cNvSpPr txBox="1">
            <a:spLocks noGrp="1"/>
          </p:cNvSpPr>
          <p:nvPr>
            <p:ph type="body" idx="2"/>
          </p:nvPr>
        </p:nvSpPr>
        <p:spPr>
          <a:xfrm>
            <a:off x="1395186" y="1608212"/>
            <a:ext cx="1513200" cy="13383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75000"/>
              </a:lnSpc>
              <a:spcBef>
                <a:spcPts val="300"/>
              </a:spcBef>
              <a:spcAft>
                <a:spcPts val="0"/>
              </a:spcAft>
              <a:buClr>
                <a:schemeClr val="dk1"/>
              </a:buClr>
              <a:buSzPts val="1600"/>
              <a:buFont typeface="Arial"/>
              <a:buNone/>
              <a:defRPr sz="1600" b="0" i="0" cap="none">
                <a:solidFill>
                  <a:schemeClr val="dk1"/>
                </a:solidFill>
              </a:defRPr>
            </a:lvl3pPr>
            <a:lvl4pPr marL="1828800" lvl="3" indent="-292100" algn="l">
              <a:lnSpc>
                <a:spcPct val="120000"/>
              </a:lnSpc>
              <a:spcBef>
                <a:spcPts val="300"/>
              </a:spcBef>
              <a:spcAft>
                <a:spcPts val="0"/>
              </a:spcAft>
              <a:buClr>
                <a:schemeClr val="dk1"/>
              </a:buClr>
              <a:buSzPts val="1000"/>
              <a:buChar char="•"/>
              <a:defRPr sz="1000"/>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85" name="Google Shape;785;g61251ab603_0_1367"/>
          <p:cNvSpPr txBox="1">
            <a:spLocks noGrp="1"/>
          </p:cNvSpPr>
          <p:nvPr>
            <p:ph type="body" idx="3"/>
          </p:nvPr>
        </p:nvSpPr>
        <p:spPr>
          <a:xfrm>
            <a:off x="3153406" y="1599001"/>
            <a:ext cx="4623600" cy="1360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86" name="Google Shape;786;g61251ab603_0_1367"/>
          <p:cNvSpPr txBox="1">
            <a:spLocks noGrp="1"/>
          </p:cNvSpPr>
          <p:nvPr>
            <p:ph type="body" idx="4"/>
          </p:nvPr>
        </p:nvSpPr>
        <p:spPr>
          <a:xfrm>
            <a:off x="1395186" y="3128971"/>
            <a:ext cx="1513200" cy="13383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75000"/>
              </a:lnSpc>
              <a:spcBef>
                <a:spcPts val="300"/>
              </a:spcBef>
              <a:spcAft>
                <a:spcPts val="0"/>
              </a:spcAft>
              <a:buClr>
                <a:schemeClr val="dk1"/>
              </a:buClr>
              <a:buSzPts val="1600"/>
              <a:buFont typeface="Arial"/>
              <a:buNone/>
              <a:defRPr sz="1600" b="0" i="0" cap="none">
                <a:solidFill>
                  <a:schemeClr val="dk1"/>
                </a:solidFill>
              </a:defRPr>
            </a:lvl3pPr>
            <a:lvl4pPr marL="1828800" lvl="3" indent="-292100" algn="l">
              <a:lnSpc>
                <a:spcPct val="120000"/>
              </a:lnSpc>
              <a:spcBef>
                <a:spcPts val="300"/>
              </a:spcBef>
              <a:spcAft>
                <a:spcPts val="0"/>
              </a:spcAft>
              <a:buClr>
                <a:schemeClr val="dk1"/>
              </a:buClr>
              <a:buSzPts val="1000"/>
              <a:buChar char="•"/>
              <a:defRPr sz="1000"/>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87" name="Google Shape;787;g61251ab603_0_1367"/>
          <p:cNvSpPr txBox="1">
            <a:spLocks noGrp="1"/>
          </p:cNvSpPr>
          <p:nvPr>
            <p:ph type="body" idx="5"/>
          </p:nvPr>
        </p:nvSpPr>
        <p:spPr>
          <a:xfrm>
            <a:off x="3153406" y="3119760"/>
            <a:ext cx="4623600" cy="1360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88" name="Google Shape;788;g61251ab603_0_1367"/>
          <p:cNvSpPr txBox="1">
            <a:spLocks noGrp="1"/>
          </p:cNvSpPr>
          <p:nvPr>
            <p:ph type="body" idx="6"/>
          </p:nvPr>
        </p:nvSpPr>
        <p:spPr>
          <a:xfrm>
            <a:off x="1395186" y="4653839"/>
            <a:ext cx="1513200" cy="13383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75000"/>
              </a:lnSpc>
              <a:spcBef>
                <a:spcPts val="300"/>
              </a:spcBef>
              <a:spcAft>
                <a:spcPts val="0"/>
              </a:spcAft>
              <a:buClr>
                <a:schemeClr val="dk1"/>
              </a:buClr>
              <a:buSzPts val="1600"/>
              <a:buFont typeface="Arial"/>
              <a:buNone/>
              <a:defRPr sz="1600" b="0" i="0" cap="none">
                <a:solidFill>
                  <a:schemeClr val="dk1"/>
                </a:solidFill>
              </a:defRPr>
            </a:lvl3pPr>
            <a:lvl4pPr marL="1828800" lvl="3" indent="-292100" algn="l">
              <a:lnSpc>
                <a:spcPct val="120000"/>
              </a:lnSpc>
              <a:spcBef>
                <a:spcPts val="300"/>
              </a:spcBef>
              <a:spcAft>
                <a:spcPts val="0"/>
              </a:spcAft>
              <a:buClr>
                <a:schemeClr val="dk1"/>
              </a:buClr>
              <a:buSzPts val="1000"/>
              <a:buChar char="•"/>
              <a:defRPr sz="1000"/>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89" name="Google Shape;789;g61251ab603_0_1367"/>
          <p:cNvSpPr txBox="1">
            <a:spLocks noGrp="1"/>
          </p:cNvSpPr>
          <p:nvPr>
            <p:ph type="body" idx="7"/>
          </p:nvPr>
        </p:nvSpPr>
        <p:spPr>
          <a:xfrm>
            <a:off x="3153406" y="4644628"/>
            <a:ext cx="4623600" cy="1360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2 Column_Layout">
  <p:cSld name="2 Column_Layout">
    <p:spTree>
      <p:nvGrpSpPr>
        <p:cNvPr id="1" name="Shape 790"/>
        <p:cNvGrpSpPr/>
        <p:nvPr/>
      </p:nvGrpSpPr>
      <p:grpSpPr>
        <a:xfrm>
          <a:off x="0" y="0"/>
          <a:ext cx="0" cy="0"/>
          <a:chOff x="0" y="0"/>
          <a:chExt cx="0" cy="0"/>
        </a:xfrm>
      </p:grpSpPr>
      <p:sp>
        <p:nvSpPr>
          <p:cNvPr id="791" name="Google Shape;791;g61251ab603_0_1378"/>
          <p:cNvSpPr txBox="1">
            <a:spLocks noGrp="1"/>
          </p:cNvSpPr>
          <p:nvPr>
            <p:ph type="title"/>
          </p:nvPr>
        </p:nvSpPr>
        <p:spPr>
          <a:xfrm>
            <a:off x="457200" y="274639"/>
            <a:ext cx="8229600" cy="644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32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2" name="Google Shape;792;g61251ab603_0_137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793" name="Google Shape;793;g61251ab603_0_1378"/>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9pPr>
          </a:lstStyle>
          <a:p>
            <a:endParaRPr/>
          </a:p>
        </p:txBody>
      </p:sp>
      <p:sp>
        <p:nvSpPr>
          <p:cNvPr id="794" name="Google Shape;794;g61251ab603_0_1378"/>
          <p:cNvSpPr txBox="1">
            <a:spLocks noGrp="1"/>
          </p:cNvSpPr>
          <p:nvPr>
            <p:ph type="body" idx="1"/>
          </p:nvPr>
        </p:nvSpPr>
        <p:spPr>
          <a:xfrm>
            <a:off x="460072" y="846666"/>
            <a:ext cx="6397800" cy="5322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800"/>
              <a:buFont typeface="Arial"/>
              <a:buNone/>
              <a:defRPr sz="1800" cap="none">
                <a:solidFill>
                  <a:schemeClr val="dk2"/>
                </a:solidFill>
                <a:latin typeface="Arial"/>
                <a:ea typeface="Arial"/>
                <a:cs typeface="Arial"/>
                <a:sym typeface="Arial"/>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95" name="Google Shape;795;g61251ab603_0_1378"/>
          <p:cNvSpPr txBox="1">
            <a:spLocks noGrp="1"/>
          </p:cNvSpPr>
          <p:nvPr>
            <p:ph type="body" idx="2"/>
          </p:nvPr>
        </p:nvSpPr>
        <p:spPr>
          <a:xfrm>
            <a:off x="479064" y="1678178"/>
            <a:ext cx="3921600" cy="45261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96" name="Google Shape;796;g61251ab603_0_1378"/>
          <p:cNvSpPr txBox="1">
            <a:spLocks noGrp="1"/>
          </p:cNvSpPr>
          <p:nvPr>
            <p:ph type="body" idx="3"/>
          </p:nvPr>
        </p:nvSpPr>
        <p:spPr>
          <a:xfrm>
            <a:off x="4716016" y="1678178"/>
            <a:ext cx="3921600" cy="45261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ustom Layout 3">
  <p:cSld name="Custom Layout 3">
    <p:spTree>
      <p:nvGrpSpPr>
        <p:cNvPr id="1" name="Shape 797"/>
        <p:cNvGrpSpPr/>
        <p:nvPr/>
      </p:nvGrpSpPr>
      <p:grpSpPr>
        <a:xfrm>
          <a:off x="0" y="0"/>
          <a:ext cx="0" cy="0"/>
          <a:chOff x="0" y="0"/>
          <a:chExt cx="0" cy="0"/>
        </a:xfrm>
      </p:grpSpPr>
      <p:sp>
        <p:nvSpPr>
          <p:cNvPr id="798" name="Google Shape;798;g61251ab603_0_1385"/>
          <p:cNvSpPr txBox="1">
            <a:spLocks noGrp="1"/>
          </p:cNvSpPr>
          <p:nvPr>
            <p:ph type="body" idx="1"/>
          </p:nvPr>
        </p:nvSpPr>
        <p:spPr>
          <a:xfrm>
            <a:off x="1153887" y="1897101"/>
            <a:ext cx="2986200" cy="10113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marR="0" lvl="3" indent="-228600" algn="l">
              <a:lnSpc>
                <a:spcPct val="40000"/>
              </a:lnSpc>
              <a:spcBef>
                <a:spcPts val="36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228600" algn="l">
              <a:lnSpc>
                <a:spcPct val="100000"/>
              </a:lnSpc>
              <a:spcBef>
                <a:spcPts val="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99" name="Google Shape;799;g61251ab603_0_1385"/>
          <p:cNvSpPr txBox="1">
            <a:spLocks noGrp="1"/>
          </p:cNvSpPr>
          <p:nvPr>
            <p:ph type="title"/>
          </p:nvPr>
        </p:nvSpPr>
        <p:spPr>
          <a:xfrm>
            <a:off x="457200" y="274639"/>
            <a:ext cx="8229600" cy="644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32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0" name="Google Shape;800;g61251ab603_0_138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801" name="Google Shape;801;g61251ab603_0_1385"/>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9pPr>
          </a:lstStyle>
          <a:p>
            <a:endParaRPr/>
          </a:p>
        </p:txBody>
      </p:sp>
      <p:sp>
        <p:nvSpPr>
          <p:cNvPr id="802" name="Google Shape;802;g61251ab603_0_1385"/>
          <p:cNvSpPr txBox="1">
            <a:spLocks noGrp="1"/>
          </p:cNvSpPr>
          <p:nvPr>
            <p:ph type="body" idx="2"/>
          </p:nvPr>
        </p:nvSpPr>
        <p:spPr>
          <a:xfrm>
            <a:off x="460072" y="846666"/>
            <a:ext cx="6397800" cy="5322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800"/>
              <a:buFont typeface="Arial"/>
              <a:buNone/>
              <a:defRPr sz="1800" cap="none">
                <a:solidFill>
                  <a:schemeClr val="dk2"/>
                </a:solidFill>
                <a:latin typeface="Arial"/>
                <a:ea typeface="Arial"/>
                <a:cs typeface="Arial"/>
                <a:sym typeface="Arial"/>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03" name="Google Shape;803;g61251ab603_0_1385"/>
          <p:cNvSpPr>
            <a:spLocks noGrp="1"/>
          </p:cNvSpPr>
          <p:nvPr>
            <p:ph type="pic" idx="3"/>
          </p:nvPr>
        </p:nvSpPr>
        <p:spPr>
          <a:xfrm>
            <a:off x="541868" y="1896024"/>
            <a:ext cx="550200" cy="5013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1050"/>
              <a:buFont typeface="Arial"/>
              <a:buNone/>
              <a:defRPr sz="105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804" name="Google Shape;804;g61251ab603_0_1385"/>
          <p:cNvSpPr>
            <a:spLocks noGrp="1"/>
          </p:cNvSpPr>
          <p:nvPr>
            <p:ph type="chart" idx="4"/>
          </p:nvPr>
        </p:nvSpPr>
        <p:spPr>
          <a:xfrm>
            <a:off x="4241800" y="1898235"/>
            <a:ext cx="4470300" cy="36513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805" name="Google Shape;805;g61251ab603_0_1385"/>
          <p:cNvSpPr txBox="1">
            <a:spLocks noGrp="1"/>
          </p:cNvSpPr>
          <p:nvPr>
            <p:ph type="body" idx="5"/>
          </p:nvPr>
        </p:nvSpPr>
        <p:spPr>
          <a:xfrm>
            <a:off x="1153887" y="3070037"/>
            <a:ext cx="2986200" cy="727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marR="0" lvl="3" indent="-228600" algn="l">
              <a:lnSpc>
                <a:spcPct val="40000"/>
              </a:lnSpc>
              <a:spcBef>
                <a:spcPts val="36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228600" algn="l">
              <a:lnSpc>
                <a:spcPct val="100000"/>
              </a:lnSpc>
              <a:spcBef>
                <a:spcPts val="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06" name="Google Shape;806;g61251ab603_0_1385"/>
          <p:cNvSpPr>
            <a:spLocks noGrp="1"/>
          </p:cNvSpPr>
          <p:nvPr>
            <p:ph type="pic" idx="6"/>
          </p:nvPr>
        </p:nvSpPr>
        <p:spPr>
          <a:xfrm>
            <a:off x="541868" y="3068960"/>
            <a:ext cx="550200" cy="5013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1050"/>
              <a:buFont typeface="Arial"/>
              <a:buNone/>
              <a:defRPr sz="105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807" name="Google Shape;807;g61251ab603_0_1385"/>
          <p:cNvSpPr txBox="1">
            <a:spLocks noGrp="1"/>
          </p:cNvSpPr>
          <p:nvPr>
            <p:ph type="body" idx="7"/>
          </p:nvPr>
        </p:nvSpPr>
        <p:spPr>
          <a:xfrm>
            <a:off x="1153887" y="3954388"/>
            <a:ext cx="2986200" cy="10113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marR="0" lvl="3" indent="-228600" algn="l">
              <a:lnSpc>
                <a:spcPct val="40000"/>
              </a:lnSpc>
              <a:spcBef>
                <a:spcPts val="36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228600" algn="l">
              <a:lnSpc>
                <a:spcPct val="100000"/>
              </a:lnSpc>
              <a:spcBef>
                <a:spcPts val="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08" name="Google Shape;808;g61251ab603_0_1385"/>
          <p:cNvSpPr>
            <a:spLocks noGrp="1"/>
          </p:cNvSpPr>
          <p:nvPr>
            <p:ph type="pic" idx="8"/>
          </p:nvPr>
        </p:nvSpPr>
        <p:spPr>
          <a:xfrm>
            <a:off x="541868" y="3953311"/>
            <a:ext cx="550200" cy="5013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1050"/>
              <a:buFont typeface="Arial"/>
              <a:buNone/>
              <a:defRPr sz="105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809" name="Google Shape;809;g61251ab603_0_1385"/>
          <p:cNvSpPr txBox="1">
            <a:spLocks noGrp="1"/>
          </p:cNvSpPr>
          <p:nvPr>
            <p:ph type="body" idx="9"/>
          </p:nvPr>
        </p:nvSpPr>
        <p:spPr>
          <a:xfrm>
            <a:off x="1153887" y="5127324"/>
            <a:ext cx="2986200" cy="778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marR="0" lvl="3" indent="-228600" algn="l">
              <a:lnSpc>
                <a:spcPct val="40000"/>
              </a:lnSpc>
              <a:spcBef>
                <a:spcPts val="36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228600" algn="l">
              <a:lnSpc>
                <a:spcPct val="100000"/>
              </a:lnSpc>
              <a:spcBef>
                <a:spcPts val="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0" name="Google Shape;810;g61251ab603_0_1385"/>
          <p:cNvSpPr>
            <a:spLocks noGrp="1"/>
          </p:cNvSpPr>
          <p:nvPr>
            <p:ph type="pic" idx="13"/>
          </p:nvPr>
        </p:nvSpPr>
        <p:spPr>
          <a:xfrm>
            <a:off x="541868" y="5126247"/>
            <a:ext cx="550200" cy="5013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1050"/>
              <a:buFont typeface="Arial"/>
              <a:buNone/>
              <a:defRPr sz="105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Custom Layout 4">
  <p:cSld name="Custom Layout 4">
    <p:spTree>
      <p:nvGrpSpPr>
        <p:cNvPr id="1" name="Shape 811"/>
        <p:cNvGrpSpPr/>
        <p:nvPr/>
      </p:nvGrpSpPr>
      <p:grpSpPr>
        <a:xfrm>
          <a:off x="0" y="0"/>
          <a:ext cx="0" cy="0"/>
          <a:chOff x="0" y="0"/>
          <a:chExt cx="0" cy="0"/>
        </a:xfrm>
      </p:grpSpPr>
      <p:sp>
        <p:nvSpPr>
          <p:cNvPr id="812" name="Google Shape;812;g61251ab603_0_1399"/>
          <p:cNvSpPr>
            <a:spLocks noGrp="1"/>
          </p:cNvSpPr>
          <p:nvPr>
            <p:ph type="pic" idx="2"/>
          </p:nvPr>
        </p:nvSpPr>
        <p:spPr>
          <a:xfrm>
            <a:off x="873730" y="2172004"/>
            <a:ext cx="641400" cy="6414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1050"/>
              <a:buFont typeface="Arial"/>
              <a:buNone/>
              <a:defRPr sz="105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813" name="Google Shape;813;g61251ab603_0_1399"/>
          <p:cNvSpPr txBox="1">
            <a:spLocks noGrp="1"/>
          </p:cNvSpPr>
          <p:nvPr>
            <p:ph type="title"/>
          </p:nvPr>
        </p:nvSpPr>
        <p:spPr>
          <a:xfrm>
            <a:off x="457200" y="274639"/>
            <a:ext cx="8229600" cy="644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32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4" name="Google Shape;814;g61251ab603_0_139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815" name="Google Shape;815;g61251ab603_0_1399"/>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9pPr>
          </a:lstStyle>
          <a:p>
            <a:endParaRPr/>
          </a:p>
        </p:txBody>
      </p:sp>
      <p:sp>
        <p:nvSpPr>
          <p:cNvPr id="816" name="Google Shape;816;g61251ab603_0_1399"/>
          <p:cNvSpPr txBox="1">
            <a:spLocks noGrp="1"/>
          </p:cNvSpPr>
          <p:nvPr>
            <p:ph type="body" idx="1"/>
          </p:nvPr>
        </p:nvSpPr>
        <p:spPr>
          <a:xfrm>
            <a:off x="460072" y="846666"/>
            <a:ext cx="6397800" cy="5322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800"/>
              <a:buFont typeface="Arial"/>
              <a:buNone/>
              <a:defRPr sz="1800" cap="none">
                <a:solidFill>
                  <a:schemeClr val="dk2"/>
                </a:solidFill>
                <a:latin typeface="Arial"/>
                <a:ea typeface="Arial"/>
                <a:cs typeface="Arial"/>
                <a:sym typeface="Arial"/>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7" name="Google Shape;817;g61251ab603_0_1399"/>
          <p:cNvSpPr txBox="1"/>
          <p:nvPr/>
        </p:nvSpPr>
        <p:spPr>
          <a:xfrm>
            <a:off x="762000" y="2872620"/>
            <a:ext cx="864900" cy="290400"/>
          </a:xfrm>
          <a:prstGeom prst="rect">
            <a:avLst/>
          </a:prstGeom>
          <a:solidFill>
            <a:srgbClr val="D6001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200"/>
              <a:buFont typeface="Georgia"/>
              <a:buNone/>
            </a:pPr>
            <a:endParaRPr sz="1200" b="0" i="0" u="none" strike="noStrike" cap="none">
              <a:solidFill>
                <a:srgbClr val="FFFFFF"/>
              </a:solidFill>
              <a:latin typeface="Arial"/>
              <a:ea typeface="Arial"/>
              <a:cs typeface="Arial"/>
              <a:sym typeface="Arial"/>
            </a:endParaRPr>
          </a:p>
        </p:txBody>
      </p:sp>
      <p:sp>
        <p:nvSpPr>
          <p:cNvPr id="818" name="Google Shape;818;g61251ab603_0_1399"/>
          <p:cNvSpPr txBox="1"/>
          <p:nvPr/>
        </p:nvSpPr>
        <p:spPr>
          <a:xfrm>
            <a:off x="762000" y="3934747"/>
            <a:ext cx="864900" cy="290400"/>
          </a:xfrm>
          <a:prstGeom prst="rect">
            <a:avLst/>
          </a:prstGeom>
          <a:solidFill>
            <a:srgbClr val="D6001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200"/>
              <a:buFont typeface="Georgia"/>
              <a:buNone/>
            </a:pPr>
            <a:endParaRPr sz="1200" b="0" i="0" u="none" strike="noStrike" cap="none">
              <a:solidFill>
                <a:schemeClr val="lt1"/>
              </a:solidFill>
              <a:latin typeface="Arial"/>
              <a:ea typeface="Arial"/>
              <a:cs typeface="Arial"/>
              <a:sym typeface="Arial"/>
            </a:endParaRPr>
          </a:p>
        </p:txBody>
      </p:sp>
      <p:sp>
        <p:nvSpPr>
          <p:cNvPr id="819" name="Google Shape;819;g61251ab603_0_1399"/>
          <p:cNvSpPr>
            <a:spLocks noGrp="1"/>
          </p:cNvSpPr>
          <p:nvPr>
            <p:ph type="pic" idx="3"/>
          </p:nvPr>
        </p:nvSpPr>
        <p:spPr>
          <a:xfrm>
            <a:off x="855587" y="4293315"/>
            <a:ext cx="641400" cy="6414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1050"/>
              <a:buFont typeface="Arial"/>
              <a:buNone/>
              <a:defRPr sz="105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cxnSp>
        <p:nvCxnSpPr>
          <p:cNvPr id="820" name="Google Shape;820;g61251ab603_0_1399"/>
          <p:cNvCxnSpPr/>
          <p:nvPr/>
        </p:nvCxnSpPr>
        <p:spPr>
          <a:xfrm>
            <a:off x="1149048" y="3217333"/>
            <a:ext cx="0" cy="653100"/>
          </a:xfrm>
          <a:prstGeom prst="straightConnector1">
            <a:avLst/>
          </a:prstGeom>
          <a:noFill/>
          <a:ln w="12700" cap="flat" cmpd="sng">
            <a:solidFill>
              <a:srgbClr val="D6D2C4"/>
            </a:solidFill>
            <a:prstDash val="solid"/>
            <a:round/>
            <a:headEnd type="none" w="sm" len="sm"/>
            <a:tailEnd type="none" w="sm" len="sm"/>
          </a:ln>
        </p:spPr>
      </p:cxnSp>
      <p:cxnSp>
        <p:nvCxnSpPr>
          <p:cNvPr id="821" name="Google Shape;821;g61251ab603_0_1399"/>
          <p:cNvCxnSpPr/>
          <p:nvPr/>
        </p:nvCxnSpPr>
        <p:spPr>
          <a:xfrm>
            <a:off x="1143000" y="3543905"/>
            <a:ext cx="1088700" cy="0"/>
          </a:xfrm>
          <a:prstGeom prst="straightConnector1">
            <a:avLst/>
          </a:prstGeom>
          <a:noFill/>
          <a:ln w="12700" cap="flat" cmpd="sng">
            <a:solidFill>
              <a:srgbClr val="D6D2C4"/>
            </a:solidFill>
            <a:prstDash val="solid"/>
            <a:round/>
            <a:headEnd type="none" w="sm" len="sm"/>
            <a:tailEnd type="none" w="sm" len="sm"/>
          </a:ln>
        </p:spPr>
      </p:cxnSp>
      <p:cxnSp>
        <p:nvCxnSpPr>
          <p:cNvPr id="822" name="Google Shape;822;g61251ab603_0_1399"/>
          <p:cNvCxnSpPr/>
          <p:nvPr/>
        </p:nvCxnSpPr>
        <p:spPr>
          <a:xfrm>
            <a:off x="2224284" y="2685143"/>
            <a:ext cx="0" cy="1832400"/>
          </a:xfrm>
          <a:prstGeom prst="straightConnector1">
            <a:avLst/>
          </a:prstGeom>
          <a:noFill/>
          <a:ln w="12700" cap="flat" cmpd="sng">
            <a:solidFill>
              <a:srgbClr val="D6D2C4"/>
            </a:solidFill>
            <a:prstDash val="solid"/>
            <a:round/>
            <a:headEnd type="none" w="sm" len="sm"/>
            <a:tailEnd type="none" w="sm" len="sm"/>
          </a:ln>
        </p:spPr>
      </p:cxnSp>
      <p:cxnSp>
        <p:nvCxnSpPr>
          <p:cNvPr id="823" name="Google Shape;823;g61251ab603_0_1399"/>
          <p:cNvCxnSpPr/>
          <p:nvPr/>
        </p:nvCxnSpPr>
        <p:spPr>
          <a:xfrm>
            <a:off x="2219476" y="2691191"/>
            <a:ext cx="4941000" cy="0"/>
          </a:xfrm>
          <a:prstGeom prst="straightConnector1">
            <a:avLst/>
          </a:prstGeom>
          <a:noFill/>
          <a:ln w="12700" cap="flat" cmpd="sng">
            <a:solidFill>
              <a:srgbClr val="D6D2C4"/>
            </a:solidFill>
            <a:prstDash val="solid"/>
            <a:round/>
            <a:headEnd type="none" w="sm" len="sm"/>
            <a:tailEnd type="none" w="sm" len="sm"/>
          </a:ln>
        </p:spPr>
      </p:cxnSp>
      <p:cxnSp>
        <p:nvCxnSpPr>
          <p:cNvPr id="824" name="Google Shape;824;g61251ab603_0_1399"/>
          <p:cNvCxnSpPr/>
          <p:nvPr/>
        </p:nvCxnSpPr>
        <p:spPr>
          <a:xfrm>
            <a:off x="2219476" y="4516858"/>
            <a:ext cx="4941000" cy="0"/>
          </a:xfrm>
          <a:prstGeom prst="straightConnector1">
            <a:avLst/>
          </a:prstGeom>
          <a:noFill/>
          <a:ln w="12700" cap="flat" cmpd="sng">
            <a:solidFill>
              <a:srgbClr val="D6D2C4"/>
            </a:solidFill>
            <a:prstDash val="solid"/>
            <a:round/>
            <a:headEnd type="none" w="sm" len="sm"/>
            <a:tailEnd type="none" w="sm" len="sm"/>
          </a:ln>
        </p:spPr>
      </p:cxnSp>
      <p:sp>
        <p:nvSpPr>
          <p:cNvPr id="825" name="Google Shape;825;g61251ab603_0_1399"/>
          <p:cNvSpPr txBox="1"/>
          <p:nvPr/>
        </p:nvSpPr>
        <p:spPr>
          <a:xfrm>
            <a:off x="2660952" y="2485571"/>
            <a:ext cx="1245900" cy="405300"/>
          </a:xfrm>
          <a:prstGeom prst="rect">
            <a:avLst/>
          </a:prstGeom>
          <a:solidFill>
            <a:srgbClr val="6D002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000"/>
              <a:buFont typeface="Georgia"/>
              <a:buNone/>
            </a:pPr>
            <a:endParaRPr sz="1000" b="0" i="0" u="none" strike="noStrike" cap="none">
              <a:solidFill>
                <a:srgbClr val="FFFFFF"/>
              </a:solidFill>
              <a:latin typeface="Arial"/>
              <a:ea typeface="Arial"/>
              <a:cs typeface="Arial"/>
              <a:sym typeface="Arial"/>
            </a:endParaRPr>
          </a:p>
        </p:txBody>
      </p:sp>
      <p:sp>
        <p:nvSpPr>
          <p:cNvPr id="826" name="Google Shape;826;g61251ab603_0_1399"/>
          <p:cNvSpPr txBox="1"/>
          <p:nvPr/>
        </p:nvSpPr>
        <p:spPr>
          <a:xfrm>
            <a:off x="4328968" y="2485571"/>
            <a:ext cx="1245900" cy="405300"/>
          </a:xfrm>
          <a:prstGeom prst="rect">
            <a:avLst/>
          </a:prstGeom>
          <a:solidFill>
            <a:srgbClr val="C6007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000"/>
              <a:buFont typeface="Georgia"/>
              <a:buNone/>
            </a:pPr>
            <a:endParaRPr sz="1000" b="0" i="0" u="none" strike="noStrike" cap="none">
              <a:solidFill>
                <a:srgbClr val="FFFFFF"/>
              </a:solidFill>
              <a:latin typeface="Arial"/>
              <a:ea typeface="Arial"/>
              <a:cs typeface="Arial"/>
              <a:sym typeface="Arial"/>
            </a:endParaRPr>
          </a:p>
        </p:txBody>
      </p:sp>
      <p:sp>
        <p:nvSpPr>
          <p:cNvPr id="827" name="Google Shape;827;g61251ab603_0_1399"/>
          <p:cNvSpPr txBox="1"/>
          <p:nvPr/>
        </p:nvSpPr>
        <p:spPr>
          <a:xfrm>
            <a:off x="6026359" y="2485571"/>
            <a:ext cx="1245900" cy="405300"/>
          </a:xfrm>
          <a:prstGeom prst="rect">
            <a:avLst/>
          </a:prstGeom>
          <a:solidFill>
            <a:srgbClr val="6D002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000"/>
              <a:buFont typeface="Georgia"/>
              <a:buNone/>
            </a:pPr>
            <a:endParaRPr sz="1000" b="0" i="0" u="none" strike="noStrike" cap="none">
              <a:solidFill>
                <a:srgbClr val="FFFFFF"/>
              </a:solidFill>
              <a:latin typeface="Arial"/>
              <a:ea typeface="Arial"/>
              <a:cs typeface="Arial"/>
              <a:sym typeface="Arial"/>
            </a:endParaRPr>
          </a:p>
        </p:txBody>
      </p:sp>
      <p:sp>
        <p:nvSpPr>
          <p:cNvPr id="828" name="Google Shape;828;g61251ab603_0_1399"/>
          <p:cNvSpPr txBox="1"/>
          <p:nvPr/>
        </p:nvSpPr>
        <p:spPr>
          <a:xfrm>
            <a:off x="2660952" y="4323336"/>
            <a:ext cx="1245900" cy="405300"/>
          </a:xfrm>
          <a:prstGeom prst="rect">
            <a:avLst/>
          </a:prstGeom>
          <a:solidFill>
            <a:srgbClr val="C6007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000"/>
              <a:buFont typeface="Georgia"/>
              <a:buNone/>
            </a:pPr>
            <a:endParaRPr sz="1000" b="0" i="0" u="none" strike="noStrike" cap="none">
              <a:solidFill>
                <a:srgbClr val="FFFFFF"/>
              </a:solidFill>
              <a:latin typeface="Arial"/>
              <a:ea typeface="Arial"/>
              <a:cs typeface="Arial"/>
              <a:sym typeface="Arial"/>
            </a:endParaRPr>
          </a:p>
        </p:txBody>
      </p:sp>
      <p:sp>
        <p:nvSpPr>
          <p:cNvPr id="829" name="Google Shape;829;g61251ab603_0_1399"/>
          <p:cNvSpPr txBox="1"/>
          <p:nvPr/>
        </p:nvSpPr>
        <p:spPr>
          <a:xfrm>
            <a:off x="4328968" y="4203096"/>
            <a:ext cx="1245900" cy="629100"/>
          </a:xfrm>
          <a:prstGeom prst="rect">
            <a:avLst/>
          </a:prstGeom>
          <a:solidFill>
            <a:srgbClr val="6D002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000"/>
              <a:buFont typeface="Georgia"/>
              <a:buNone/>
            </a:pPr>
            <a:endParaRPr sz="1000" b="0" i="0" u="none" strike="noStrike" cap="none">
              <a:solidFill>
                <a:srgbClr val="FFFFFF"/>
              </a:solidFill>
              <a:latin typeface="Arial"/>
              <a:ea typeface="Arial"/>
              <a:cs typeface="Arial"/>
              <a:sym typeface="Arial"/>
            </a:endParaRPr>
          </a:p>
        </p:txBody>
      </p:sp>
      <p:sp>
        <p:nvSpPr>
          <p:cNvPr id="830" name="Google Shape;830;g61251ab603_0_1399"/>
          <p:cNvSpPr txBox="1"/>
          <p:nvPr/>
        </p:nvSpPr>
        <p:spPr>
          <a:xfrm>
            <a:off x="6026359" y="4323336"/>
            <a:ext cx="1245900" cy="405300"/>
          </a:xfrm>
          <a:prstGeom prst="rect">
            <a:avLst/>
          </a:prstGeom>
          <a:solidFill>
            <a:srgbClr val="C6007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000"/>
              <a:buFont typeface="Georgia"/>
              <a:buNone/>
            </a:pPr>
            <a:endParaRPr sz="1000" b="0" i="0" u="none" strike="noStrike" cap="none">
              <a:solidFill>
                <a:srgbClr val="FFFFFF"/>
              </a:solidFill>
              <a:latin typeface="Arial"/>
              <a:ea typeface="Arial"/>
              <a:cs typeface="Arial"/>
              <a:sym typeface="Arial"/>
            </a:endParaRPr>
          </a:p>
        </p:txBody>
      </p:sp>
      <p:sp>
        <p:nvSpPr>
          <p:cNvPr id="831" name="Google Shape;831;g61251ab603_0_1399"/>
          <p:cNvSpPr>
            <a:spLocks noGrp="1"/>
          </p:cNvSpPr>
          <p:nvPr>
            <p:ph type="pic" idx="4"/>
          </p:nvPr>
        </p:nvSpPr>
        <p:spPr>
          <a:xfrm>
            <a:off x="4025760" y="3686960"/>
            <a:ext cx="552300" cy="5523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832" name="Google Shape;832;g61251ab603_0_1399"/>
          <p:cNvSpPr>
            <a:spLocks noGrp="1"/>
          </p:cNvSpPr>
          <p:nvPr>
            <p:ph type="pic" idx="5"/>
          </p:nvPr>
        </p:nvSpPr>
        <p:spPr>
          <a:xfrm>
            <a:off x="7382189" y="2395983"/>
            <a:ext cx="552300" cy="5523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833" name="Google Shape;833;g61251ab603_0_1399"/>
          <p:cNvSpPr>
            <a:spLocks noGrp="1"/>
          </p:cNvSpPr>
          <p:nvPr>
            <p:ph type="pic" idx="6"/>
          </p:nvPr>
        </p:nvSpPr>
        <p:spPr>
          <a:xfrm>
            <a:off x="7382189" y="4221088"/>
            <a:ext cx="552300" cy="5523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834" name="Google Shape;834;g61251ab603_0_1399"/>
          <p:cNvSpPr txBox="1">
            <a:spLocks noGrp="1"/>
          </p:cNvSpPr>
          <p:nvPr>
            <p:ph type="body" idx="7"/>
          </p:nvPr>
        </p:nvSpPr>
        <p:spPr>
          <a:xfrm>
            <a:off x="2581544" y="4853703"/>
            <a:ext cx="1536600" cy="8907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35" name="Google Shape;835;g61251ab603_0_1399"/>
          <p:cNvSpPr txBox="1">
            <a:spLocks noGrp="1"/>
          </p:cNvSpPr>
          <p:nvPr>
            <p:ph type="body" idx="8"/>
          </p:nvPr>
        </p:nvSpPr>
        <p:spPr>
          <a:xfrm>
            <a:off x="4241635" y="4853703"/>
            <a:ext cx="1536600" cy="8907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36" name="Google Shape;836;g61251ab603_0_1399"/>
          <p:cNvSpPr txBox="1">
            <a:spLocks noGrp="1"/>
          </p:cNvSpPr>
          <p:nvPr>
            <p:ph type="body" idx="9"/>
          </p:nvPr>
        </p:nvSpPr>
        <p:spPr>
          <a:xfrm>
            <a:off x="5939364" y="4853703"/>
            <a:ext cx="1536600" cy="8907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37" name="Google Shape;837;g61251ab603_0_1399"/>
          <p:cNvSpPr txBox="1">
            <a:spLocks noGrp="1"/>
          </p:cNvSpPr>
          <p:nvPr>
            <p:ph type="body" idx="13"/>
          </p:nvPr>
        </p:nvSpPr>
        <p:spPr>
          <a:xfrm>
            <a:off x="2581544" y="1801695"/>
            <a:ext cx="1536600" cy="6729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38" name="Google Shape;838;g61251ab603_0_1399"/>
          <p:cNvSpPr txBox="1">
            <a:spLocks noGrp="1"/>
          </p:cNvSpPr>
          <p:nvPr>
            <p:ph type="body" idx="14"/>
          </p:nvPr>
        </p:nvSpPr>
        <p:spPr>
          <a:xfrm>
            <a:off x="4241635" y="1801695"/>
            <a:ext cx="1536600" cy="6729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39" name="Google Shape;839;g61251ab603_0_1399"/>
          <p:cNvSpPr txBox="1">
            <a:spLocks noGrp="1"/>
          </p:cNvSpPr>
          <p:nvPr>
            <p:ph type="body" idx="15"/>
          </p:nvPr>
        </p:nvSpPr>
        <p:spPr>
          <a:xfrm>
            <a:off x="5939364" y="1801695"/>
            <a:ext cx="1536600" cy="6729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40" name="Google Shape;840;g61251ab603_0_1399"/>
          <p:cNvSpPr txBox="1">
            <a:spLocks noGrp="1"/>
          </p:cNvSpPr>
          <p:nvPr>
            <p:ph type="body" idx="16"/>
          </p:nvPr>
        </p:nvSpPr>
        <p:spPr>
          <a:xfrm>
            <a:off x="2670647" y="2486025"/>
            <a:ext cx="1234500" cy="404100"/>
          </a:xfrm>
          <a:prstGeom prst="rect">
            <a:avLst/>
          </a:prstGeom>
          <a:noFill/>
          <a:ln>
            <a:noFill/>
          </a:ln>
        </p:spPr>
        <p:txBody>
          <a:bodyPr spcFirstLastPara="1" wrap="square" lIns="91425" tIns="45700" rIns="91425" bIns="45700" anchor="ctr"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ctr">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41" name="Google Shape;841;g61251ab603_0_1399"/>
          <p:cNvSpPr txBox="1">
            <a:spLocks noGrp="1"/>
          </p:cNvSpPr>
          <p:nvPr>
            <p:ph type="body" idx="17"/>
          </p:nvPr>
        </p:nvSpPr>
        <p:spPr>
          <a:xfrm>
            <a:off x="4338171" y="2486025"/>
            <a:ext cx="1234500" cy="404100"/>
          </a:xfrm>
          <a:prstGeom prst="rect">
            <a:avLst/>
          </a:prstGeom>
          <a:noFill/>
          <a:ln>
            <a:noFill/>
          </a:ln>
        </p:spPr>
        <p:txBody>
          <a:bodyPr spcFirstLastPara="1" wrap="square" lIns="91425" tIns="45700" rIns="91425" bIns="45700" anchor="ctr"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ctr">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42" name="Google Shape;842;g61251ab603_0_1399"/>
          <p:cNvSpPr txBox="1">
            <a:spLocks noGrp="1"/>
          </p:cNvSpPr>
          <p:nvPr>
            <p:ph type="body" idx="18"/>
          </p:nvPr>
        </p:nvSpPr>
        <p:spPr>
          <a:xfrm>
            <a:off x="6029965" y="2486025"/>
            <a:ext cx="1234500" cy="404100"/>
          </a:xfrm>
          <a:prstGeom prst="rect">
            <a:avLst/>
          </a:prstGeom>
          <a:noFill/>
          <a:ln>
            <a:noFill/>
          </a:ln>
        </p:spPr>
        <p:txBody>
          <a:bodyPr spcFirstLastPara="1" wrap="square" lIns="91425" tIns="45700" rIns="91425" bIns="45700" anchor="ctr"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ctr">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43" name="Google Shape;843;g61251ab603_0_1399"/>
          <p:cNvSpPr txBox="1">
            <a:spLocks noGrp="1"/>
          </p:cNvSpPr>
          <p:nvPr>
            <p:ph type="body" idx="19"/>
          </p:nvPr>
        </p:nvSpPr>
        <p:spPr>
          <a:xfrm>
            <a:off x="2670647" y="4322766"/>
            <a:ext cx="1234500" cy="404100"/>
          </a:xfrm>
          <a:prstGeom prst="rect">
            <a:avLst/>
          </a:prstGeom>
          <a:noFill/>
          <a:ln>
            <a:noFill/>
          </a:ln>
        </p:spPr>
        <p:txBody>
          <a:bodyPr spcFirstLastPara="1" wrap="square" lIns="91425" tIns="45700" rIns="91425" bIns="45700" anchor="ctr"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ctr">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44" name="Google Shape;844;g61251ab603_0_1399"/>
          <p:cNvSpPr txBox="1">
            <a:spLocks noGrp="1"/>
          </p:cNvSpPr>
          <p:nvPr>
            <p:ph type="body" idx="20"/>
          </p:nvPr>
        </p:nvSpPr>
        <p:spPr>
          <a:xfrm>
            <a:off x="6029965" y="4322766"/>
            <a:ext cx="1234500" cy="404100"/>
          </a:xfrm>
          <a:prstGeom prst="rect">
            <a:avLst/>
          </a:prstGeom>
          <a:noFill/>
          <a:ln>
            <a:noFill/>
          </a:ln>
        </p:spPr>
        <p:txBody>
          <a:bodyPr spcFirstLastPara="1" wrap="square" lIns="91425" tIns="45700" rIns="91425" bIns="45700" anchor="ctr"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ctr">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45" name="Google Shape;845;g61251ab603_0_1399"/>
          <p:cNvSpPr txBox="1">
            <a:spLocks noGrp="1"/>
          </p:cNvSpPr>
          <p:nvPr>
            <p:ph type="body" idx="21"/>
          </p:nvPr>
        </p:nvSpPr>
        <p:spPr>
          <a:xfrm>
            <a:off x="4338171" y="4313605"/>
            <a:ext cx="1234500" cy="404100"/>
          </a:xfrm>
          <a:prstGeom prst="rect">
            <a:avLst/>
          </a:prstGeom>
          <a:noFill/>
          <a:ln>
            <a:noFill/>
          </a:ln>
        </p:spPr>
        <p:txBody>
          <a:bodyPr spcFirstLastPara="1" wrap="square" lIns="91425" tIns="45700" rIns="91425" bIns="45700" anchor="ctr"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ctr">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Custom Layout 5">
  <p:cSld name="Custom Layout 5">
    <p:spTree>
      <p:nvGrpSpPr>
        <p:cNvPr id="1" name="Shape 846"/>
        <p:cNvGrpSpPr/>
        <p:nvPr/>
      </p:nvGrpSpPr>
      <p:grpSpPr>
        <a:xfrm>
          <a:off x="0" y="0"/>
          <a:ext cx="0" cy="0"/>
          <a:chOff x="0" y="0"/>
          <a:chExt cx="0" cy="0"/>
        </a:xfrm>
      </p:grpSpPr>
      <p:sp>
        <p:nvSpPr>
          <p:cNvPr id="847" name="Google Shape;847;g61251ab603_0_1434"/>
          <p:cNvSpPr txBox="1">
            <a:spLocks noGrp="1"/>
          </p:cNvSpPr>
          <p:nvPr>
            <p:ph type="title"/>
          </p:nvPr>
        </p:nvSpPr>
        <p:spPr>
          <a:xfrm>
            <a:off x="457200" y="274639"/>
            <a:ext cx="8229600" cy="644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32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8" name="Google Shape;848;g61251ab603_0_143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849" name="Google Shape;849;g61251ab603_0_1434"/>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9pPr>
          </a:lstStyle>
          <a:p>
            <a:endParaRPr/>
          </a:p>
        </p:txBody>
      </p:sp>
      <p:sp>
        <p:nvSpPr>
          <p:cNvPr id="850" name="Google Shape;850;g61251ab603_0_1434"/>
          <p:cNvSpPr txBox="1">
            <a:spLocks noGrp="1"/>
          </p:cNvSpPr>
          <p:nvPr>
            <p:ph type="body" idx="1"/>
          </p:nvPr>
        </p:nvSpPr>
        <p:spPr>
          <a:xfrm>
            <a:off x="460072" y="846666"/>
            <a:ext cx="6397800" cy="5322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800"/>
              <a:buFont typeface="Arial"/>
              <a:buNone/>
              <a:defRPr sz="1800" cap="none">
                <a:solidFill>
                  <a:schemeClr val="dk2"/>
                </a:solidFill>
                <a:latin typeface="Arial"/>
                <a:ea typeface="Arial"/>
                <a:cs typeface="Arial"/>
                <a:sym typeface="Arial"/>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51" name="Google Shape;851;g61251ab603_0_1434"/>
          <p:cNvSpPr txBox="1">
            <a:spLocks noGrp="1"/>
          </p:cNvSpPr>
          <p:nvPr>
            <p:ph type="body" idx="2"/>
          </p:nvPr>
        </p:nvSpPr>
        <p:spPr>
          <a:xfrm>
            <a:off x="5381624" y="2152649"/>
            <a:ext cx="2032800" cy="7431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3pPr>
            <a:lvl4pPr marL="1828800" lvl="3" indent="-228600" algn="l">
              <a:lnSpc>
                <a:spcPct val="100000"/>
              </a:lnSpc>
              <a:spcBef>
                <a:spcPts val="300"/>
              </a:spcBef>
              <a:spcAft>
                <a:spcPts val="0"/>
              </a:spcAft>
              <a:buClr>
                <a:schemeClr val="dk1"/>
              </a:buClr>
              <a:buSzPts val="1600"/>
              <a:buFont typeface="Georgia"/>
              <a:buNone/>
              <a:defRPr sz="16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52" name="Google Shape;852;g61251ab603_0_1434"/>
          <p:cNvSpPr txBox="1">
            <a:spLocks noGrp="1"/>
          </p:cNvSpPr>
          <p:nvPr>
            <p:ph type="body" idx="3"/>
          </p:nvPr>
        </p:nvSpPr>
        <p:spPr>
          <a:xfrm>
            <a:off x="7474857" y="2152650"/>
            <a:ext cx="1206600" cy="4890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228600" algn="l">
              <a:lnSpc>
                <a:spcPct val="100000"/>
              </a:lnSpc>
              <a:spcBef>
                <a:spcPts val="300"/>
              </a:spcBef>
              <a:spcAft>
                <a:spcPts val="0"/>
              </a:spcAft>
              <a:buClr>
                <a:schemeClr val="dk1"/>
              </a:buClr>
              <a:buSzPts val="1600"/>
              <a:buFont typeface="Georgia"/>
              <a:buNone/>
              <a:defRPr sz="16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53" name="Google Shape;853;g61251ab603_0_1434"/>
          <p:cNvSpPr txBox="1">
            <a:spLocks noGrp="1"/>
          </p:cNvSpPr>
          <p:nvPr>
            <p:ph type="body" idx="4"/>
          </p:nvPr>
        </p:nvSpPr>
        <p:spPr>
          <a:xfrm>
            <a:off x="5387974" y="4929187"/>
            <a:ext cx="3223800" cy="12870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54" name="Google Shape;854;g61251ab603_0_1434"/>
          <p:cNvSpPr txBox="1">
            <a:spLocks noGrp="1"/>
          </p:cNvSpPr>
          <p:nvPr>
            <p:ph type="body" idx="5"/>
          </p:nvPr>
        </p:nvSpPr>
        <p:spPr>
          <a:xfrm>
            <a:off x="5381624" y="3068960"/>
            <a:ext cx="2032800" cy="7431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3pPr>
            <a:lvl4pPr marL="1828800" lvl="3" indent="-228600" algn="l">
              <a:lnSpc>
                <a:spcPct val="100000"/>
              </a:lnSpc>
              <a:spcBef>
                <a:spcPts val="300"/>
              </a:spcBef>
              <a:spcAft>
                <a:spcPts val="0"/>
              </a:spcAft>
              <a:buClr>
                <a:schemeClr val="dk1"/>
              </a:buClr>
              <a:buSzPts val="1600"/>
              <a:buFont typeface="Georgia"/>
              <a:buNone/>
              <a:defRPr sz="16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55" name="Google Shape;855;g61251ab603_0_1434"/>
          <p:cNvSpPr txBox="1">
            <a:spLocks noGrp="1"/>
          </p:cNvSpPr>
          <p:nvPr>
            <p:ph type="body" idx="6"/>
          </p:nvPr>
        </p:nvSpPr>
        <p:spPr>
          <a:xfrm>
            <a:off x="5381624" y="4005064"/>
            <a:ext cx="2032800" cy="7431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3pPr>
            <a:lvl4pPr marL="1828800" lvl="3" indent="-228600" algn="l">
              <a:lnSpc>
                <a:spcPct val="100000"/>
              </a:lnSpc>
              <a:spcBef>
                <a:spcPts val="300"/>
              </a:spcBef>
              <a:spcAft>
                <a:spcPts val="0"/>
              </a:spcAft>
              <a:buClr>
                <a:schemeClr val="dk1"/>
              </a:buClr>
              <a:buSzPts val="1600"/>
              <a:buFont typeface="Georgia"/>
              <a:buNone/>
              <a:defRPr sz="16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56" name="Google Shape;856;g61251ab603_0_1434"/>
          <p:cNvSpPr txBox="1">
            <a:spLocks noGrp="1"/>
          </p:cNvSpPr>
          <p:nvPr>
            <p:ph type="body" idx="7"/>
          </p:nvPr>
        </p:nvSpPr>
        <p:spPr>
          <a:xfrm>
            <a:off x="7474857" y="3068960"/>
            <a:ext cx="1206600" cy="4890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228600" algn="l">
              <a:lnSpc>
                <a:spcPct val="100000"/>
              </a:lnSpc>
              <a:spcBef>
                <a:spcPts val="300"/>
              </a:spcBef>
              <a:spcAft>
                <a:spcPts val="0"/>
              </a:spcAft>
              <a:buClr>
                <a:schemeClr val="dk1"/>
              </a:buClr>
              <a:buSzPts val="1600"/>
              <a:buFont typeface="Georgia"/>
              <a:buNone/>
              <a:defRPr sz="16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57" name="Google Shape;857;g61251ab603_0_1434"/>
          <p:cNvSpPr txBox="1">
            <a:spLocks noGrp="1"/>
          </p:cNvSpPr>
          <p:nvPr>
            <p:ph type="body" idx="8"/>
          </p:nvPr>
        </p:nvSpPr>
        <p:spPr>
          <a:xfrm>
            <a:off x="7474857" y="4005064"/>
            <a:ext cx="1206600" cy="4890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228600" algn="l">
              <a:lnSpc>
                <a:spcPct val="100000"/>
              </a:lnSpc>
              <a:spcBef>
                <a:spcPts val="300"/>
              </a:spcBef>
              <a:spcAft>
                <a:spcPts val="0"/>
              </a:spcAft>
              <a:buClr>
                <a:schemeClr val="dk1"/>
              </a:buClr>
              <a:buSzPts val="1600"/>
              <a:buFont typeface="Georgia"/>
              <a:buNone/>
              <a:defRPr sz="16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Custom Layout 6">
  <p:cSld name="Custom Layout 6">
    <p:spTree>
      <p:nvGrpSpPr>
        <p:cNvPr id="1" name="Shape 858"/>
        <p:cNvGrpSpPr/>
        <p:nvPr/>
      </p:nvGrpSpPr>
      <p:grpSpPr>
        <a:xfrm>
          <a:off x="0" y="0"/>
          <a:ext cx="0" cy="0"/>
          <a:chOff x="0" y="0"/>
          <a:chExt cx="0" cy="0"/>
        </a:xfrm>
      </p:grpSpPr>
      <p:sp>
        <p:nvSpPr>
          <p:cNvPr id="859" name="Google Shape;859;g61251ab603_0_1446"/>
          <p:cNvSpPr txBox="1">
            <a:spLocks noGrp="1"/>
          </p:cNvSpPr>
          <p:nvPr>
            <p:ph type="title"/>
          </p:nvPr>
        </p:nvSpPr>
        <p:spPr>
          <a:xfrm>
            <a:off x="457200" y="274639"/>
            <a:ext cx="8229600" cy="644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32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0" name="Google Shape;860;g61251ab603_0_144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861" name="Google Shape;861;g61251ab603_0_1446"/>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9pPr>
          </a:lstStyle>
          <a:p>
            <a:endParaRPr/>
          </a:p>
        </p:txBody>
      </p:sp>
      <p:sp>
        <p:nvSpPr>
          <p:cNvPr id="862" name="Google Shape;862;g61251ab603_0_1446"/>
          <p:cNvSpPr txBox="1">
            <a:spLocks noGrp="1"/>
          </p:cNvSpPr>
          <p:nvPr>
            <p:ph type="body" idx="1"/>
          </p:nvPr>
        </p:nvSpPr>
        <p:spPr>
          <a:xfrm>
            <a:off x="460072" y="846666"/>
            <a:ext cx="6397800" cy="5322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800"/>
              <a:buFont typeface="Arial"/>
              <a:buNone/>
              <a:defRPr sz="1800" cap="none">
                <a:solidFill>
                  <a:schemeClr val="dk2"/>
                </a:solidFill>
                <a:latin typeface="Arial"/>
                <a:ea typeface="Arial"/>
                <a:cs typeface="Arial"/>
                <a:sym typeface="Arial"/>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63" name="Google Shape;863;g61251ab603_0_1446"/>
          <p:cNvSpPr>
            <a:spLocks noGrp="1"/>
          </p:cNvSpPr>
          <p:nvPr>
            <p:ph type="pic" idx="2"/>
          </p:nvPr>
        </p:nvSpPr>
        <p:spPr>
          <a:xfrm>
            <a:off x="754147" y="2235666"/>
            <a:ext cx="1520700" cy="1480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864" name="Google Shape;864;g61251ab603_0_1446"/>
          <p:cNvSpPr>
            <a:spLocks noGrp="1"/>
          </p:cNvSpPr>
          <p:nvPr>
            <p:ph type="pic" idx="3"/>
          </p:nvPr>
        </p:nvSpPr>
        <p:spPr>
          <a:xfrm>
            <a:off x="2771800" y="2235666"/>
            <a:ext cx="1520700" cy="1480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865" name="Google Shape;865;g61251ab603_0_1446"/>
          <p:cNvSpPr>
            <a:spLocks noGrp="1"/>
          </p:cNvSpPr>
          <p:nvPr>
            <p:ph type="pic" idx="4"/>
          </p:nvPr>
        </p:nvSpPr>
        <p:spPr>
          <a:xfrm>
            <a:off x="4788024" y="2235666"/>
            <a:ext cx="1520700" cy="1480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866" name="Google Shape;866;g61251ab603_0_1446"/>
          <p:cNvSpPr>
            <a:spLocks noGrp="1"/>
          </p:cNvSpPr>
          <p:nvPr>
            <p:ph type="pic" idx="5"/>
          </p:nvPr>
        </p:nvSpPr>
        <p:spPr>
          <a:xfrm>
            <a:off x="6805677" y="2235666"/>
            <a:ext cx="1520700" cy="1480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867" name="Google Shape;867;g61251ab603_0_1446"/>
          <p:cNvSpPr txBox="1">
            <a:spLocks noGrp="1"/>
          </p:cNvSpPr>
          <p:nvPr>
            <p:ph type="body" idx="6"/>
          </p:nvPr>
        </p:nvSpPr>
        <p:spPr>
          <a:xfrm>
            <a:off x="641349" y="3876964"/>
            <a:ext cx="1747500" cy="20670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ctr">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ctr">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68" name="Google Shape;868;g61251ab603_0_1446"/>
          <p:cNvSpPr txBox="1">
            <a:spLocks noGrp="1"/>
          </p:cNvSpPr>
          <p:nvPr>
            <p:ph type="body" idx="7"/>
          </p:nvPr>
        </p:nvSpPr>
        <p:spPr>
          <a:xfrm>
            <a:off x="2674392" y="3876964"/>
            <a:ext cx="1747500" cy="20670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ctr">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ctr">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69" name="Google Shape;869;g61251ab603_0_1446"/>
          <p:cNvSpPr txBox="1">
            <a:spLocks noGrp="1"/>
          </p:cNvSpPr>
          <p:nvPr>
            <p:ph type="body" idx="8"/>
          </p:nvPr>
        </p:nvSpPr>
        <p:spPr>
          <a:xfrm>
            <a:off x="4703316" y="3876964"/>
            <a:ext cx="1747500" cy="20670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ctr">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ctr">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70" name="Google Shape;870;g61251ab603_0_1446"/>
          <p:cNvSpPr txBox="1">
            <a:spLocks noGrp="1"/>
          </p:cNvSpPr>
          <p:nvPr>
            <p:ph type="body" idx="9"/>
          </p:nvPr>
        </p:nvSpPr>
        <p:spPr>
          <a:xfrm>
            <a:off x="6710959" y="3876964"/>
            <a:ext cx="1747500" cy="20670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ctr">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ctr">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Custom Layout 7">
  <p:cSld name="Custom Layout 7">
    <p:spTree>
      <p:nvGrpSpPr>
        <p:cNvPr id="1" name="Shape 871"/>
        <p:cNvGrpSpPr/>
        <p:nvPr/>
      </p:nvGrpSpPr>
      <p:grpSpPr>
        <a:xfrm>
          <a:off x="0" y="0"/>
          <a:ext cx="0" cy="0"/>
          <a:chOff x="0" y="0"/>
          <a:chExt cx="0" cy="0"/>
        </a:xfrm>
      </p:grpSpPr>
      <p:sp>
        <p:nvSpPr>
          <p:cNvPr id="872" name="Google Shape;872;g61251ab603_0_1459"/>
          <p:cNvSpPr/>
          <p:nvPr/>
        </p:nvSpPr>
        <p:spPr>
          <a:xfrm>
            <a:off x="2625694" y="3022471"/>
            <a:ext cx="1873200" cy="3084900"/>
          </a:xfrm>
          <a:prstGeom prst="rect">
            <a:avLst/>
          </a:prstGeom>
          <a:solidFill>
            <a:srgbClr val="D6D2C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Georgia"/>
              <a:buNone/>
            </a:pPr>
            <a:endParaRPr sz="1800" b="0" i="0" u="none" strike="noStrike" cap="none">
              <a:solidFill>
                <a:schemeClr val="lt1"/>
              </a:solidFill>
              <a:latin typeface="Georgia"/>
              <a:ea typeface="Georgia"/>
              <a:cs typeface="Georgia"/>
              <a:sym typeface="Georgia"/>
            </a:endParaRPr>
          </a:p>
        </p:txBody>
      </p:sp>
      <p:sp>
        <p:nvSpPr>
          <p:cNvPr id="873" name="Google Shape;873;g61251ab603_0_1459"/>
          <p:cNvSpPr/>
          <p:nvPr/>
        </p:nvSpPr>
        <p:spPr>
          <a:xfrm>
            <a:off x="4676712" y="3022471"/>
            <a:ext cx="1873200" cy="3084900"/>
          </a:xfrm>
          <a:prstGeom prst="rect">
            <a:avLst/>
          </a:prstGeom>
          <a:solidFill>
            <a:srgbClr val="D6D2C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Georgia"/>
              <a:buNone/>
            </a:pPr>
            <a:endParaRPr sz="1800" b="0" i="0" u="none" strike="noStrike" cap="none">
              <a:solidFill>
                <a:schemeClr val="lt1"/>
              </a:solidFill>
              <a:latin typeface="Georgia"/>
              <a:ea typeface="Georgia"/>
              <a:cs typeface="Georgia"/>
              <a:sym typeface="Georgia"/>
            </a:endParaRPr>
          </a:p>
        </p:txBody>
      </p:sp>
      <p:sp>
        <p:nvSpPr>
          <p:cNvPr id="874" name="Google Shape;874;g61251ab603_0_1459"/>
          <p:cNvSpPr/>
          <p:nvPr/>
        </p:nvSpPr>
        <p:spPr>
          <a:xfrm>
            <a:off x="6712970" y="3022471"/>
            <a:ext cx="1873200" cy="3084900"/>
          </a:xfrm>
          <a:prstGeom prst="rect">
            <a:avLst/>
          </a:prstGeom>
          <a:solidFill>
            <a:srgbClr val="D6D2C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Georgia"/>
              <a:buNone/>
            </a:pPr>
            <a:endParaRPr sz="1800" b="0" i="0" u="none" strike="noStrike" cap="none">
              <a:solidFill>
                <a:schemeClr val="lt1"/>
              </a:solidFill>
              <a:latin typeface="Georgia"/>
              <a:ea typeface="Georgia"/>
              <a:cs typeface="Georgia"/>
              <a:sym typeface="Georgia"/>
            </a:endParaRPr>
          </a:p>
        </p:txBody>
      </p:sp>
      <p:sp>
        <p:nvSpPr>
          <p:cNvPr id="875" name="Google Shape;875;g61251ab603_0_1459"/>
          <p:cNvSpPr/>
          <p:nvPr/>
        </p:nvSpPr>
        <p:spPr>
          <a:xfrm>
            <a:off x="589436" y="3022471"/>
            <a:ext cx="1873200" cy="3084900"/>
          </a:xfrm>
          <a:prstGeom prst="rect">
            <a:avLst/>
          </a:prstGeom>
          <a:solidFill>
            <a:srgbClr val="D6D2C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Georgia"/>
              <a:buNone/>
            </a:pPr>
            <a:endParaRPr sz="1800" b="0" i="0" u="none" strike="noStrike" cap="none">
              <a:solidFill>
                <a:schemeClr val="lt1"/>
              </a:solidFill>
              <a:latin typeface="Georgia"/>
              <a:ea typeface="Georgia"/>
              <a:cs typeface="Georgia"/>
              <a:sym typeface="Georgia"/>
            </a:endParaRPr>
          </a:p>
        </p:txBody>
      </p:sp>
      <p:sp>
        <p:nvSpPr>
          <p:cNvPr id="876" name="Google Shape;876;g61251ab603_0_1459"/>
          <p:cNvSpPr/>
          <p:nvPr/>
        </p:nvSpPr>
        <p:spPr>
          <a:xfrm>
            <a:off x="2625694" y="3857523"/>
            <a:ext cx="1873200" cy="806100"/>
          </a:xfrm>
          <a:prstGeom prst="rect">
            <a:avLst/>
          </a:prstGeom>
          <a:solidFill>
            <a:srgbClr val="A6192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Georgia"/>
              <a:buNone/>
            </a:pPr>
            <a:endParaRPr sz="1800" b="0" i="0" u="none" strike="noStrike" cap="none">
              <a:solidFill>
                <a:schemeClr val="lt1"/>
              </a:solidFill>
              <a:latin typeface="Georgia"/>
              <a:ea typeface="Georgia"/>
              <a:cs typeface="Georgia"/>
              <a:sym typeface="Georgia"/>
            </a:endParaRPr>
          </a:p>
        </p:txBody>
      </p:sp>
      <p:sp>
        <p:nvSpPr>
          <p:cNvPr id="877" name="Google Shape;877;g61251ab603_0_1459"/>
          <p:cNvSpPr/>
          <p:nvPr/>
        </p:nvSpPr>
        <p:spPr>
          <a:xfrm>
            <a:off x="4676712" y="3857523"/>
            <a:ext cx="1873200" cy="806100"/>
          </a:xfrm>
          <a:prstGeom prst="rect">
            <a:avLst/>
          </a:prstGeom>
          <a:solidFill>
            <a:srgbClr val="A6192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Georgia"/>
              <a:buNone/>
            </a:pPr>
            <a:endParaRPr sz="1800" b="0" i="0" u="none" strike="noStrike" cap="none">
              <a:solidFill>
                <a:schemeClr val="lt1"/>
              </a:solidFill>
              <a:latin typeface="Georgia"/>
              <a:ea typeface="Georgia"/>
              <a:cs typeface="Georgia"/>
              <a:sym typeface="Georgia"/>
            </a:endParaRPr>
          </a:p>
        </p:txBody>
      </p:sp>
      <p:sp>
        <p:nvSpPr>
          <p:cNvPr id="878" name="Google Shape;878;g61251ab603_0_1459"/>
          <p:cNvSpPr/>
          <p:nvPr/>
        </p:nvSpPr>
        <p:spPr>
          <a:xfrm>
            <a:off x="6712970" y="3868663"/>
            <a:ext cx="1873200" cy="806100"/>
          </a:xfrm>
          <a:prstGeom prst="rect">
            <a:avLst/>
          </a:prstGeom>
          <a:solidFill>
            <a:srgbClr val="A6192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Georgia"/>
              <a:buNone/>
            </a:pPr>
            <a:endParaRPr sz="1800" b="0" i="0" u="none" strike="noStrike" cap="none">
              <a:solidFill>
                <a:schemeClr val="lt1"/>
              </a:solidFill>
              <a:latin typeface="Georgia"/>
              <a:ea typeface="Georgia"/>
              <a:cs typeface="Georgia"/>
              <a:sym typeface="Georgia"/>
            </a:endParaRPr>
          </a:p>
        </p:txBody>
      </p:sp>
      <p:sp>
        <p:nvSpPr>
          <p:cNvPr id="879" name="Google Shape;879;g61251ab603_0_1459"/>
          <p:cNvSpPr/>
          <p:nvPr/>
        </p:nvSpPr>
        <p:spPr>
          <a:xfrm>
            <a:off x="589436" y="3857523"/>
            <a:ext cx="1873200" cy="806100"/>
          </a:xfrm>
          <a:prstGeom prst="rect">
            <a:avLst/>
          </a:prstGeom>
          <a:solidFill>
            <a:srgbClr val="A6192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Georgia"/>
              <a:buNone/>
            </a:pPr>
            <a:endParaRPr sz="1800" b="0" i="0" u="none" strike="noStrike" cap="none">
              <a:solidFill>
                <a:schemeClr val="lt1"/>
              </a:solidFill>
              <a:latin typeface="Georgia"/>
              <a:ea typeface="Georgia"/>
              <a:cs typeface="Georgia"/>
              <a:sym typeface="Georgia"/>
            </a:endParaRPr>
          </a:p>
        </p:txBody>
      </p:sp>
      <p:sp>
        <p:nvSpPr>
          <p:cNvPr id="880" name="Google Shape;880;g61251ab603_0_1459"/>
          <p:cNvSpPr txBox="1">
            <a:spLocks noGrp="1"/>
          </p:cNvSpPr>
          <p:nvPr>
            <p:ph type="title"/>
          </p:nvPr>
        </p:nvSpPr>
        <p:spPr>
          <a:xfrm>
            <a:off x="457200" y="274639"/>
            <a:ext cx="8229600" cy="644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32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1" name="Google Shape;881;g61251ab603_0_1459"/>
          <p:cNvSpPr txBox="1">
            <a:spLocks noGrp="1"/>
          </p:cNvSpPr>
          <p:nvPr>
            <p:ph type="sldNum" idx="12"/>
          </p:nvPr>
        </p:nvSpPr>
        <p:spPr>
          <a:xfrm>
            <a:off x="6553200" y="6333155"/>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882" name="Google Shape;882;g61251ab603_0_1459"/>
          <p:cNvSpPr txBox="1">
            <a:spLocks noGrp="1"/>
          </p:cNvSpPr>
          <p:nvPr>
            <p:ph type="dt" idx="10"/>
          </p:nvPr>
        </p:nvSpPr>
        <p:spPr>
          <a:xfrm>
            <a:off x="457200" y="6333155"/>
            <a:ext cx="21336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9pPr>
          </a:lstStyle>
          <a:p>
            <a:endParaRPr/>
          </a:p>
        </p:txBody>
      </p:sp>
      <p:sp>
        <p:nvSpPr>
          <p:cNvPr id="883" name="Google Shape;883;g61251ab603_0_1459"/>
          <p:cNvSpPr txBox="1">
            <a:spLocks noGrp="1"/>
          </p:cNvSpPr>
          <p:nvPr>
            <p:ph type="body" idx="1"/>
          </p:nvPr>
        </p:nvSpPr>
        <p:spPr>
          <a:xfrm>
            <a:off x="460072" y="823471"/>
            <a:ext cx="6397800" cy="5322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800"/>
              <a:buFont typeface="Arial"/>
              <a:buNone/>
              <a:defRPr sz="1800" cap="none">
                <a:solidFill>
                  <a:schemeClr val="dk2"/>
                </a:solidFill>
                <a:latin typeface="Arial"/>
                <a:ea typeface="Arial"/>
                <a:cs typeface="Arial"/>
                <a:sym typeface="Arial"/>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84" name="Google Shape;884;g61251ab603_0_1459"/>
          <p:cNvSpPr>
            <a:spLocks noGrp="1"/>
          </p:cNvSpPr>
          <p:nvPr>
            <p:ph type="pic" idx="2"/>
          </p:nvPr>
        </p:nvSpPr>
        <p:spPr>
          <a:xfrm>
            <a:off x="926933" y="4825735"/>
            <a:ext cx="1196700" cy="1165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885" name="Google Shape;885;g61251ab603_0_1459"/>
          <p:cNvSpPr txBox="1">
            <a:spLocks noGrp="1"/>
          </p:cNvSpPr>
          <p:nvPr>
            <p:ph type="body" idx="3"/>
          </p:nvPr>
        </p:nvSpPr>
        <p:spPr>
          <a:xfrm>
            <a:off x="658746" y="3947762"/>
            <a:ext cx="1747500" cy="6345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342900" algn="l">
              <a:lnSpc>
                <a:spcPct val="100000"/>
              </a:lnSpc>
              <a:spcBef>
                <a:spcPts val="300"/>
              </a:spcBef>
              <a:spcAft>
                <a:spcPts val="0"/>
              </a:spcAft>
              <a:buClr>
                <a:schemeClr val="dk1"/>
              </a:buClr>
              <a:buSzPts val="1800"/>
              <a:buChar char="•"/>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86" name="Google Shape;886;g61251ab603_0_1459"/>
          <p:cNvSpPr txBox="1">
            <a:spLocks noGrp="1"/>
          </p:cNvSpPr>
          <p:nvPr>
            <p:ph type="body" idx="4"/>
          </p:nvPr>
        </p:nvSpPr>
        <p:spPr>
          <a:xfrm>
            <a:off x="2698028" y="3947762"/>
            <a:ext cx="1747500" cy="6345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342900" algn="l">
              <a:lnSpc>
                <a:spcPct val="100000"/>
              </a:lnSpc>
              <a:spcBef>
                <a:spcPts val="300"/>
              </a:spcBef>
              <a:spcAft>
                <a:spcPts val="0"/>
              </a:spcAft>
              <a:buClr>
                <a:schemeClr val="dk1"/>
              </a:buClr>
              <a:buSzPts val="1800"/>
              <a:buChar char="•"/>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87" name="Google Shape;887;g61251ab603_0_1459"/>
          <p:cNvSpPr txBox="1">
            <a:spLocks noGrp="1"/>
          </p:cNvSpPr>
          <p:nvPr>
            <p:ph type="body" idx="5"/>
          </p:nvPr>
        </p:nvSpPr>
        <p:spPr>
          <a:xfrm>
            <a:off x="4731513" y="3947762"/>
            <a:ext cx="1747500" cy="6345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342900" algn="l">
              <a:lnSpc>
                <a:spcPct val="100000"/>
              </a:lnSpc>
              <a:spcBef>
                <a:spcPts val="300"/>
              </a:spcBef>
              <a:spcAft>
                <a:spcPts val="0"/>
              </a:spcAft>
              <a:buClr>
                <a:schemeClr val="dk1"/>
              </a:buClr>
              <a:buSzPts val="1800"/>
              <a:buChar char="•"/>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88" name="Google Shape;888;g61251ab603_0_1459"/>
          <p:cNvSpPr txBox="1">
            <a:spLocks noGrp="1"/>
          </p:cNvSpPr>
          <p:nvPr>
            <p:ph type="body" idx="6"/>
          </p:nvPr>
        </p:nvSpPr>
        <p:spPr>
          <a:xfrm>
            <a:off x="6764995" y="3947762"/>
            <a:ext cx="1747500" cy="6345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342900" algn="l">
              <a:lnSpc>
                <a:spcPct val="100000"/>
              </a:lnSpc>
              <a:spcBef>
                <a:spcPts val="300"/>
              </a:spcBef>
              <a:spcAft>
                <a:spcPts val="0"/>
              </a:spcAft>
              <a:buClr>
                <a:schemeClr val="dk1"/>
              </a:buClr>
              <a:buSzPts val="1800"/>
              <a:buChar char="•"/>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89" name="Google Shape;889;g61251ab603_0_1459"/>
          <p:cNvSpPr txBox="1">
            <a:spLocks noGrp="1"/>
          </p:cNvSpPr>
          <p:nvPr>
            <p:ph type="body" idx="7"/>
          </p:nvPr>
        </p:nvSpPr>
        <p:spPr>
          <a:xfrm>
            <a:off x="658746" y="3148432"/>
            <a:ext cx="1747500" cy="6345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3pPr>
            <a:lvl4pPr marL="1828800" lvl="3" indent="-342900" algn="l">
              <a:lnSpc>
                <a:spcPct val="100000"/>
              </a:lnSpc>
              <a:spcBef>
                <a:spcPts val="300"/>
              </a:spcBef>
              <a:spcAft>
                <a:spcPts val="0"/>
              </a:spcAft>
              <a:buClr>
                <a:schemeClr val="dk1"/>
              </a:buClr>
              <a:buSzPts val="1800"/>
              <a:buChar char="•"/>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90" name="Google Shape;890;g61251ab603_0_1459"/>
          <p:cNvSpPr txBox="1">
            <a:spLocks noGrp="1"/>
          </p:cNvSpPr>
          <p:nvPr>
            <p:ph type="body" idx="8"/>
          </p:nvPr>
        </p:nvSpPr>
        <p:spPr>
          <a:xfrm>
            <a:off x="2698028" y="3148432"/>
            <a:ext cx="1747500" cy="6345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3pPr>
            <a:lvl4pPr marL="1828800" lvl="3" indent="-342900" algn="l">
              <a:lnSpc>
                <a:spcPct val="100000"/>
              </a:lnSpc>
              <a:spcBef>
                <a:spcPts val="300"/>
              </a:spcBef>
              <a:spcAft>
                <a:spcPts val="0"/>
              </a:spcAft>
              <a:buClr>
                <a:schemeClr val="dk1"/>
              </a:buClr>
              <a:buSzPts val="1800"/>
              <a:buChar char="•"/>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91" name="Google Shape;891;g61251ab603_0_1459"/>
          <p:cNvSpPr txBox="1">
            <a:spLocks noGrp="1"/>
          </p:cNvSpPr>
          <p:nvPr>
            <p:ph type="body" idx="9"/>
          </p:nvPr>
        </p:nvSpPr>
        <p:spPr>
          <a:xfrm>
            <a:off x="4731513" y="3148432"/>
            <a:ext cx="1747500" cy="6345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3pPr>
            <a:lvl4pPr marL="1828800" lvl="3" indent="-342900" algn="l">
              <a:lnSpc>
                <a:spcPct val="100000"/>
              </a:lnSpc>
              <a:spcBef>
                <a:spcPts val="300"/>
              </a:spcBef>
              <a:spcAft>
                <a:spcPts val="0"/>
              </a:spcAft>
              <a:buClr>
                <a:schemeClr val="dk1"/>
              </a:buClr>
              <a:buSzPts val="1800"/>
              <a:buChar char="•"/>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92" name="Google Shape;892;g61251ab603_0_1459"/>
          <p:cNvSpPr txBox="1">
            <a:spLocks noGrp="1"/>
          </p:cNvSpPr>
          <p:nvPr>
            <p:ph type="body" idx="13"/>
          </p:nvPr>
        </p:nvSpPr>
        <p:spPr>
          <a:xfrm>
            <a:off x="6764995" y="3148432"/>
            <a:ext cx="1747500" cy="6345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3pPr>
            <a:lvl4pPr marL="1828800" lvl="3" indent="-342900" algn="l">
              <a:lnSpc>
                <a:spcPct val="100000"/>
              </a:lnSpc>
              <a:spcBef>
                <a:spcPts val="300"/>
              </a:spcBef>
              <a:spcAft>
                <a:spcPts val="0"/>
              </a:spcAft>
              <a:buClr>
                <a:schemeClr val="dk1"/>
              </a:buClr>
              <a:buSzPts val="1800"/>
              <a:buChar char="•"/>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93" name="Google Shape;893;g61251ab603_0_1459"/>
          <p:cNvSpPr>
            <a:spLocks noGrp="1"/>
          </p:cNvSpPr>
          <p:nvPr>
            <p:ph type="pic" idx="14"/>
          </p:nvPr>
        </p:nvSpPr>
        <p:spPr>
          <a:xfrm>
            <a:off x="2915816" y="4825735"/>
            <a:ext cx="1196700" cy="1165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894" name="Google Shape;894;g61251ab603_0_1459"/>
          <p:cNvSpPr>
            <a:spLocks noGrp="1"/>
          </p:cNvSpPr>
          <p:nvPr>
            <p:ph type="pic" idx="15"/>
          </p:nvPr>
        </p:nvSpPr>
        <p:spPr>
          <a:xfrm>
            <a:off x="5009847" y="4825735"/>
            <a:ext cx="1196700" cy="1165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895" name="Google Shape;895;g61251ab603_0_1459"/>
          <p:cNvSpPr>
            <a:spLocks noGrp="1"/>
          </p:cNvSpPr>
          <p:nvPr>
            <p:ph type="pic" idx="16"/>
          </p:nvPr>
        </p:nvSpPr>
        <p:spPr>
          <a:xfrm>
            <a:off x="7045122" y="4825735"/>
            <a:ext cx="1196700" cy="1165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896" name="Google Shape;896;g61251ab603_0_1459"/>
          <p:cNvSpPr txBox="1">
            <a:spLocks noGrp="1"/>
          </p:cNvSpPr>
          <p:nvPr>
            <p:ph type="body" idx="17"/>
          </p:nvPr>
        </p:nvSpPr>
        <p:spPr>
          <a:xfrm>
            <a:off x="458236" y="1524617"/>
            <a:ext cx="8171100" cy="13161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228600" algn="l">
              <a:lnSpc>
                <a:spcPct val="100000"/>
              </a:lnSpc>
              <a:spcBef>
                <a:spcPts val="300"/>
              </a:spcBef>
              <a:spcAft>
                <a:spcPts val="0"/>
              </a:spcAft>
              <a:buClr>
                <a:schemeClr val="dk1"/>
              </a:buClr>
              <a:buSzPts val="1800"/>
              <a:buFont typeface="Arial"/>
              <a:buNone/>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30_Custom Layout">
  <p:cSld name="30_Custom Layout">
    <p:spTree>
      <p:nvGrpSpPr>
        <p:cNvPr id="1" name="Shape 897"/>
        <p:cNvGrpSpPr/>
        <p:nvPr/>
      </p:nvGrpSpPr>
      <p:grpSpPr>
        <a:xfrm>
          <a:off x="0" y="0"/>
          <a:ext cx="0" cy="0"/>
          <a:chOff x="0" y="0"/>
          <a:chExt cx="0" cy="0"/>
        </a:xfrm>
      </p:grpSpPr>
      <p:sp>
        <p:nvSpPr>
          <p:cNvPr id="898" name="Google Shape;898;g61251ab603_0_1485"/>
          <p:cNvSpPr txBox="1">
            <a:spLocks noGrp="1"/>
          </p:cNvSpPr>
          <p:nvPr>
            <p:ph type="title"/>
          </p:nvPr>
        </p:nvSpPr>
        <p:spPr>
          <a:xfrm>
            <a:off x="457200" y="274639"/>
            <a:ext cx="8229600" cy="644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32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9" name="Google Shape;899;g61251ab603_0_148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900" name="Google Shape;900;g61251ab603_0_1485"/>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9pPr>
          </a:lstStyle>
          <a:p>
            <a:endParaRPr/>
          </a:p>
        </p:txBody>
      </p:sp>
      <p:sp>
        <p:nvSpPr>
          <p:cNvPr id="901" name="Google Shape;901;g61251ab603_0_1485"/>
          <p:cNvSpPr/>
          <p:nvPr/>
        </p:nvSpPr>
        <p:spPr>
          <a:xfrm>
            <a:off x="2625694" y="3111590"/>
            <a:ext cx="1873200" cy="3084900"/>
          </a:xfrm>
          <a:prstGeom prst="rect">
            <a:avLst/>
          </a:prstGeom>
          <a:solidFill>
            <a:srgbClr val="D6D2C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Georgia"/>
              <a:buNone/>
            </a:pPr>
            <a:endParaRPr sz="1800" b="0" i="0" u="none" strike="noStrike" cap="none">
              <a:solidFill>
                <a:schemeClr val="lt1"/>
              </a:solidFill>
              <a:latin typeface="Georgia"/>
              <a:ea typeface="Georgia"/>
              <a:cs typeface="Georgia"/>
              <a:sym typeface="Georgia"/>
            </a:endParaRPr>
          </a:p>
        </p:txBody>
      </p:sp>
      <p:sp>
        <p:nvSpPr>
          <p:cNvPr id="902" name="Google Shape;902;g61251ab603_0_1485"/>
          <p:cNvSpPr/>
          <p:nvPr/>
        </p:nvSpPr>
        <p:spPr>
          <a:xfrm>
            <a:off x="4676712" y="3111590"/>
            <a:ext cx="1873200" cy="3084900"/>
          </a:xfrm>
          <a:prstGeom prst="rect">
            <a:avLst/>
          </a:prstGeom>
          <a:solidFill>
            <a:srgbClr val="D6D2C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Georgia"/>
              <a:buNone/>
            </a:pPr>
            <a:endParaRPr sz="1800" b="0" i="0" u="none" strike="noStrike" cap="none">
              <a:solidFill>
                <a:schemeClr val="lt1"/>
              </a:solidFill>
              <a:latin typeface="Georgia"/>
              <a:ea typeface="Georgia"/>
              <a:cs typeface="Georgia"/>
              <a:sym typeface="Georgia"/>
            </a:endParaRPr>
          </a:p>
        </p:txBody>
      </p:sp>
      <p:sp>
        <p:nvSpPr>
          <p:cNvPr id="903" name="Google Shape;903;g61251ab603_0_1485"/>
          <p:cNvSpPr/>
          <p:nvPr/>
        </p:nvSpPr>
        <p:spPr>
          <a:xfrm>
            <a:off x="6712970" y="3111590"/>
            <a:ext cx="1873200" cy="3084900"/>
          </a:xfrm>
          <a:prstGeom prst="rect">
            <a:avLst/>
          </a:prstGeom>
          <a:solidFill>
            <a:srgbClr val="D6D2C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Georgia"/>
              <a:buNone/>
            </a:pPr>
            <a:endParaRPr sz="1800" b="0" i="0" u="none" strike="noStrike" cap="none">
              <a:solidFill>
                <a:schemeClr val="lt1"/>
              </a:solidFill>
              <a:latin typeface="Georgia"/>
              <a:ea typeface="Georgia"/>
              <a:cs typeface="Georgia"/>
              <a:sym typeface="Georgia"/>
            </a:endParaRPr>
          </a:p>
        </p:txBody>
      </p:sp>
      <p:sp>
        <p:nvSpPr>
          <p:cNvPr id="904" name="Google Shape;904;g61251ab603_0_1485"/>
          <p:cNvSpPr/>
          <p:nvPr/>
        </p:nvSpPr>
        <p:spPr>
          <a:xfrm>
            <a:off x="589436" y="3111590"/>
            <a:ext cx="1873200" cy="3084900"/>
          </a:xfrm>
          <a:prstGeom prst="rect">
            <a:avLst/>
          </a:prstGeom>
          <a:solidFill>
            <a:srgbClr val="D6D2C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Georgia"/>
              <a:buNone/>
            </a:pPr>
            <a:endParaRPr sz="1800" b="0" i="0" u="none" strike="noStrike" cap="none">
              <a:solidFill>
                <a:schemeClr val="lt1"/>
              </a:solidFill>
              <a:latin typeface="Georgia"/>
              <a:ea typeface="Georgia"/>
              <a:cs typeface="Georgia"/>
              <a:sym typeface="Georgia"/>
            </a:endParaRPr>
          </a:p>
        </p:txBody>
      </p:sp>
      <p:sp>
        <p:nvSpPr>
          <p:cNvPr id="905" name="Google Shape;905;g61251ab603_0_1485"/>
          <p:cNvSpPr>
            <a:spLocks noGrp="1"/>
          </p:cNvSpPr>
          <p:nvPr>
            <p:ph type="pic" idx="2"/>
          </p:nvPr>
        </p:nvSpPr>
        <p:spPr>
          <a:xfrm>
            <a:off x="926933" y="3853644"/>
            <a:ext cx="1196700" cy="1165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906" name="Google Shape;906;g61251ab603_0_1485"/>
          <p:cNvSpPr txBox="1">
            <a:spLocks noGrp="1"/>
          </p:cNvSpPr>
          <p:nvPr>
            <p:ph type="body" idx="1"/>
          </p:nvPr>
        </p:nvSpPr>
        <p:spPr>
          <a:xfrm>
            <a:off x="658746" y="5150281"/>
            <a:ext cx="1747500" cy="11214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rgbClr val="FFFFFF"/>
              </a:buClr>
              <a:buSzPts val="1800"/>
              <a:buChar char="•"/>
              <a:defRPr>
                <a:solidFill>
                  <a:srgbClr val="FFFFFF"/>
                </a:solidFill>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07" name="Google Shape;907;g61251ab603_0_1485"/>
          <p:cNvSpPr txBox="1">
            <a:spLocks noGrp="1"/>
          </p:cNvSpPr>
          <p:nvPr>
            <p:ph type="body" idx="3"/>
          </p:nvPr>
        </p:nvSpPr>
        <p:spPr>
          <a:xfrm>
            <a:off x="2698028" y="5150281"/>
            <a:ext cx="1747500" cy="11214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rgbClr val="FFFFFF"/>
              </a:buClr>
              <a:buSzPts val="1800"/>
              <a:buChar char="•"/>
              <a:defRPr>
                <a:solidFill>
                  <a:srgbClr val="FFFFFF"/>
                </a:solidFill>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08" name="Google Shape;908;g61251ab603_0_1485"/>
          <p:cNvSpPr txBox="1">
            <a:spLocks noGrp="1"/>
          </p:cNvSpPr>
          <p:nvPr>
            <p:ph type="body" idx="4"/>
          </p:nvPr>
        </p:nvSpPr>
        <p:spPr>
          <a:xfrm>
            <a:off x="4731513" y="5150281"/>
            <a:ext cx="1747500" cy="11214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rgbClr val="FFFFFF"/>
              </a:buClr>
              <a:buSzPts val="1800"/>
              <a:buChar char="•"/>
              <a:defRPr>
                <a:solidFill>
                  <a:srgbClr val="FFFFFF"/>
                </a:solidFill>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09" name="Google Shape;909;g61251ab603_0_1485"/>
          <p:cNvSpPr txBox="1">
            <a:spLocks noGrp="1"/>
          </p:cNvSpPr>
          <p:nvPr>
            <p:ph type="body" idx="5"/>
          </p:nvPr>
        </p:nvSpPr>
        <p:spPr>
          <a:xfrm>
            <a:off x="6764995" y="5150281"/>
            <a:ext cx="1747500" cy="11214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rgbClr val="FFFFFF"/>
              </a:buClr>
              <a:buSzPts val="1800"/>
              <a:buChar char="•"/>
              <a:defRPr>
                <a:solidFill>
                  <a:srgbClr val="FFFFFF"/>
                </a:solidFill>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10" name="Google Shape;910;g61251ab603_0_1485"/>
          <p:cNvSpPr txBox="1">
            <a:spLocks noGrp="1"/>
          </p:cNvSpPr>
          <p:nvPr>
            <p:ph type="body" idx="6"/>
          </p:nvPr>
        </p:nvSpPr>
        <p:spPr>
          <a:xfrm>
            <a:off x="658746" y="3237551"/>
            <a:ext cx="1747500" cy="6345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11" name="Google Shape;911;g61251ab603_0_1485"/>
          <p:cNvSpPr txBox="1">
            <a:spLocks noGrp="1"/>
          </p:cNvSpPr>
          <p:nvPr>
            <p:ph type="body" idx="7"/>
          </p:nvPr>
        </p:nvSpPr>
        <p:spPr>
          <a:xfrm>
            <a:off x="2698028" y="3237551"/>
            <a:ext cx="1747500" cy="6345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12" name="Google Shape;912;g61251ab603_0_1485"/>
          <p:cNvSpPr txBox="1">
            <a:spLocks noGrp="1"/>
          </p:cNvSpPr>
          <p:nvPr>
            <p:ph type="body" idx="8"/>
          </p:nvPr>
        </p:nvSpPr>
        <p:spPr>
          <a:xfrm>
            <a:off x="4731513" y="3237551"/>
            <a:ext cx="1747500" cy="6345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13" name="Google Shape;913;g61251ab603_0_1485"/>
          <p:cNvSpPr txBox="1">
            <a:spLocks noGrp="1"/>
          </p:cNvSpPr>
          <p:nvPr>
            <p:ph type="body" idx="9"/>
          </p:nvPr>
        </p:nvSpPr>
        <p:spPr>
          <a:xfrm>
            <a:off x="6764995" y="3237551"/>
            <a:ext cx="1747500" cy="6345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14" name="Google Shape;914;g61251ab603_0_1485"/>
          <p:cNvSpPr>
            <a:spLocks noGrp="1"/>
          </p:cNvSpPr>
          <p:nvPr>
            <p:ph type="pic" idx="13"/>
          </p:nvPr>
        </p:nvSpPr>
        <p:spPr>
          <a:xfrm>
            <a:off x="2915816" y="3853644"/>
            <a:ext cx="1196700" cy="1165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915" name="Google Shape;915;g61251ab603_0_1485"/>
          <p:cNvSpPr>
            <a:spLocks noGrp="1"/>
          </p:cNvSpPr>
          <p:nvPr>
            <p:ph type="pic" idx="14"/>
          </p:nvPr>
        </p:nvSpPr>
        <p:spPr>
          <a:xfrm>
            <a:off x="5009847" y="3853644"/>
            <a:ext cx="1196700" cy="1165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916" name="Google Shape;916;g61251ab603_0_1485"/>
          <p:cNvSpPr>
            <a:spLocks noGrp="1"/>
          </p:cNvSpPr>
          <p:nvPr>
            <p:ph type="pic" idx="15"/>
          </p:nvPr>
        </p:nvSpPr>
        <p:spPr>
          <a:xfrm>
            <a:off x="7045122" y="3853644"/>
            <a:ext cx="1196700" cy="1165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917" name="Google Shape;917;g61251ab603_0_1485"/>
          <p:cNvSpPr txBox="1">
            <a:spLocks noGrp="1"/>
          </p:cNvSpPr>
          <p:nvPr>
            <p:ph type="body" idx="16"/>
          </p:nvPr>
        </p:nvSpPr>
        <p:spPr>
          <a:xfrm>
            <a:off x="458236" y="1524618"/>
            <a:ext cx="8171100" cy="13605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18" name="Google Shape;918;g61251ab603_0_1485"/>
          <p:cNvSpPr txBox="1">
            <a:spLocks noGrp="1"/>
          </p:cNvSpPr>
          <p:nvPr>
            <p:ph type="body" idx="17"/>
          </p:nvPr>
        </p:nvSpPr>
        <p:spPr>
          <a:xfrm>
            <a:off x="460072" y="823471"/>
            <a:ext cx="6397800" cy="5322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800"/>
              <a:buFont typeface="Arial"/>
              <a:buNone/>
              <a:defRPr sz="1800" cap="none">
                <a:solidFill>
                  <a:schemeClr val="dk2"/>
                </a:solidFill>
                <a:latin typeface="Arial"/>
                <a:ea typeface="Arial"/>
                <a:cs typeface="Arial"/>
                <a:sym typeface="Arial"/>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ub Bullet Point Text">
  <p:cSld name="Sub Bullet Point Text">
    <p:spTree>
      <p:nvGrpSpPr>
        <p:cNvPr id="1" name="Shape 62"/>
        <p:cNvGrpSpPr/>
        <p:nvPr/>
      </p:nvGrpSpPr>
      <p:grpSpPr>
        <a:xfrm>
          <a:off x="0" y="0"/>
          <a:ext cx="0" cy="0"/>
          <a:chOff x="0" y="0"/>
          <a:chExt cx="0" cy="0"/>
        </a:xfrm>
      </p:grpSpPr>
      <p:sp>
        <p:nvSpPr>
          <p:cNvPr id="63" name="Google Shape;63;p43"/>
          <p:cNvSpPr txBox="1">
            <a:spLocks noGrp="1"/>
          </p:cNvSpPr>
          <p:nvPr>
            <p:ph type="title"/>
          </p:nvPr>
        </p:nvSpPr>
        <p:spPr>
          <a:xfrm>
            <a:off x="457200" y="274639"/>
            <a:ext cx="8229600" cy="6446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32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4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65" name="Google Shape;65;p4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9pPr>
          </a:lstStyle>
          <a:p>
            <a:endParaRPr/>
          </a:p>
        </p:txBody>
      </p:sp>
      <p:sp>
        <p:nvSpPr>
          <p:cNvPr id="66" name="Google Shape;66;p43"/>
          <p:cNvSpPr txBox="1">
            <a:spLocks noGrp="1"/>
          </p:cNvSpPr>
          <p:nvPr>
            <p:ph type="body" idx="1"/>
          </p:nvPr>
        </p:nvSpPr>
        <p:spPr>
          <a:xfrm>
            <a:off x="460072" y="846666"/>
            <a:ext cx="6397928" cy="532191"/>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chemeClr val="dk2"/>
              </a:buClr>
              <a:buSzPts val="1800"/>
              <a:buFont typeface="Arial"/>
              <a:buNone/>
              <a:defRPr sz="1800" cap="none">
                <a:solidFill>
                  <a:schemeClr val="dk2"/>
                </a:solidFill>
                <a:latin typeface="Arial"/>
                <a:ea typeface="Arial"/>
                <a:cs typeface="Arial"/>
                <a:sym typeface="Arial"/>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7" name="Google Shape;67;p43"/>
          <p:cNvSpPr txBox="1">
            <a:spLocks noGrp="1"/>
          </p:cNvSpPr>
          <p:nvPr>
            <p:ph type="body" idx="2"/>
          </p:nvPr>
        </p:nvSpPr>
        <p:spPr>
          <a:xfrm>
            <a:off x="460072" y="1628986"/>
            <a:ext cx="8186088" cy="4456854"/>
          </a:xfrm>
          <a:prstGeom prst="rect">
            <a:avLst/>
          </a:prstGeom>
          <a:noFill/>
          <a:ln>
            <a:noFill/>
          </a:ln>
        </p:spPr>
        <p:txBody>
          <a:bodyPr spcFirstLastPara="1" wrap="square" lIns="91425" tIns="45700" rIns="91425" bIns="45700" anchor="t" anchorCtr="0">
            <a:normAutofit/>
          </a:bodyPr>
          <a:lstStyle>
            <a:lvl1pPr marL="457200" lvl="0" indent="-312039" algn="l">
              <a:lnSpc>
                <a:spcPct val="100000"/>
              </a:lnSpc>
              <a:spcBef>
                <a:spcPts val="0"/>
              </a:spcBef>
              <a:spcAft>
                <a:spcPts val="0"/>
              </a:spcAft>
              <a:buClr>
                <a:schemeClr val="dk1"/>
              </a:buClr>
              <a:buSzPts val="1314"/>
              <a:buFont typeface="Arial"/>
              <a:buChar char="•"/>
              <a:defRPr sz="1800" b="0" cap="none">
                <a:solidFill>
                  <a:schemeClr val="dk1"/>
                </a:solidFill>
                <a:latin typeface="Georgia"/>
                <a:ea typeface="Georgia"/>
                <a:cs typeface="Georgia"/>
                <a:sym typeface="Georgia"/>
              </a:defRPr>
            </a:lvl1pPr>
            <a:lvl2pPr marL="914400" lvl="1" indent="-355600" algn="l">
              <a:lnSpc>
                <a:spcPct val="100000"/>
              </a:lnSpc>
              <a:spcBef>
                <a:spcPts val="0"/>
              </a:spcBef>
              <a:spcAft>
                <a:spcPts val="0"/>
              </a:spcAft>
              <a:buClr>
                <a:schemeClr val="dk1"/>
              </a:buClr>
              <a:buSzPts val="20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22_Custom Layout">
  <p:cSld name="22_Custom Layout">
    <p:spTree>
      <p:nvGrpSpPr>
        <p:cNvPr id="1" name="Shape 919"/>
        <p:cNvGrpSpPr/>
        <p:nvPr/>
      </p:nvGrpSpPr>
      <p:grpSpPr>
        <a:xfrm>
          <a:off x="0" y="0"/>
          <a:ext cx="0" cy="0"/>
          <a:chOff x="0" y="0"/>
          <a:chExt cx="0" cy="0"/>
        </a:xfrm>
      </p:grpSpPr>
      <p:sp>
        <p:nvSpPr>
          <p:cNvPr id="920" name="Google Shape;920;g61251ab603_0_1507"/>
          <p:cNvSpPr txBox="1">
            <a:spLocks noGrp="1"/>
          </p:cNvSpPr>
          <p:nvPr>
            <p:ph type="title"/>
          </p:nvPr>
        </p:nvSpPr>
        <p:spPr>
          <a:xfrm>
            <a:off x="457200" y="274639"/>
            <a:ext cx="8229600" cy="644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32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1" name="Google Shape;921;g61251ab603_0_150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922" name="Google Shape;922;g61251ab603_0_1507"/>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9pPr>
          </a:lstStyle>
          <a:p>
            <a:endParaRPr/>
          </a:p>
        </p:txBody>
      </p:sp>
      <p:sp>
        <p:nvSpPr>
          <p:cNvPr id="923" name="Google Shape;923;g61251ab603_0_1507"/>
          <p:cNvSpPr txBox="1">
            <a:spLocks noGrp="1"/>
          </p:cNvSpPr>
          <p:nvPr>
            <p:ph type="body" idx="1"/>
          </p:nvPr>
        </p:nvSpPr>
        <p:spPr>
          <a:xfrm>
            <a:off x="460072" y="846666"/>
            <a:ext cx="6397800" cy="5322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800"/>
              <a:buFont typeface="Arial"/>
              <a:buNone/>
              <a:defRPr sz="1800" cap="none">
                <a:solidFill>
                  <a:schemeClr val="dk2"/>
                </a:solidFill>
                <a:latin typeface="Arial"/>
                <a:ea typeface="Arial"/>
                <a:cs typeface="Arial"/>
                <a:sym typeface="Arial"/>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Custom Layout 8">
  <p:cSld name="Custom Layout 8">
    <p:spTree>
      <p:nvGrpSpPr>
        <p:cNvPr id="1" name="Shape 924"/>
        <p:cNvGrpSpPr/>
        <p:nvPr/>
      </p:nvGrpSpPr>
      <p:grpSpPr>
        <a:xfrm>
          <a:off x="0" y="0"/>
          <a:ext cx="0" cy="0"/>
          <a:chOff x="0" y="0"/>
          <a:chExt cx="0" cy="0"/>
        </a:xfrm>
      </p:grpSpPr>
      <p:sp>
        <p:nvSpPr>
          <p:cNvPr id="925" name="Google Shape;925;g61251ab603_0_1512"/>
          <p:cNvSpPr txBox="1">
            <a:spLocks noGrp="1"/>
          </p:cNvSpPr>
          <p:nvPr>
            <p:ph type="title"/>
          </p:nvPr>
        </p:nvSpPr>
        <p:spPr>
          <a:xfrm>
            <a:off x="457200" y="274639"/>
            <a:ext cx="8229600" cy="644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32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6" name="Google Shape;926;g61251ab603_0_151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927" name="Google Shape;927;g61251ab603_0_1512"/>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9pPr>
          </a:lstStyle>
          <a:p>
            <a:endParaRPr/>
          </a:p>
        </p:txBody>
      </p:sp>
      <p:sp>
        <p:nvSpPr>
          <p:cNvPr id="928" name="Google Shape;928;g61251ab603_0_1512"/>
          <p:cNvSpPr txBox="1">
            <a:spLocks noGrp="1"/>
          </p:cNvSpPr>
          <p:nvPr>
            <p:ph type="body" idx="1"/>
          </p:nvPr>
        </p:nvSpPr>
        <p:spPr>
          <a:xfrm>
            <a:off x="460072" y="846666"/>
            <a:ext cx="6397800" cy="5322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800"/>
              <a:buFont typeface="Arial"/>
              <a:buNone/>
              <a:defRPr sz="1800" cap="none">
                <a:solidFill>
                  <a:schemeClr val="dk2"/>
                </a:solidFill>
                <a:latin typeface="Arial"/>
                <a:ea typeface="Arial"/>
                <a:cs typeface="Arial"/>
                <a:sym typeface="Arial"/>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29" name="Google Shape;929;g61251ab603_0_1512"/>
          <p:cNvSpPr txBox="1">
            <a:spLocks noGrp="1"/>
          </p:cNvSpPr>
          <p:nvPr>
            <p:ph type="body" idx="2"/>
          </p:nvPr>
        </p:nvSpPr>
        <p:spPr>
          <a:xfrm>
            <a:off x="586694" y="1737824"/>
            <a:ext cx="1548000" cy="43224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50000"/>
              </a:lnSpc>
              <a:spcBef>
                <a:spcPts val="600"/>
              </a:spcBef>
              <a:spcAft>
                <a:spcPts val="0"/>
              </a:spcAft>
              <a:buClr>
                <a:schemeClr val="dk2"/>
              </a:buClr>
              <a:buSzPts val="1400"/>
              <a:buFont typeface="Georgia"/>
              <a:buNone/>
              <a:defRPr sz="1400" b="1">
                <a:solidFill>
                  <a:schemeClr val="dk2"/>
                </a:solidFill>
                <a:latin typeface="Georgia"/>
                <a:ea typeface="Georgia"/>
                <a:cs typeface="Georgia"/>
                <a:sym typeface="Georgia"/>
              </a:defRPr>
            </a:lvl3pPr>
            <a:lvl4pPr marL="1828800" lvl="3" indent="-342900" algn="l">
              <a:lnSpc>
                <a:spcPct val="100000"/>
              </a:lnSpc>
              <a:spcBef>
                <a:spcPts val="300"/>
              </a:spcBef>
              <a:spcAft>
                <a:spcPts val="0"/>
              </a:spcAft>
              <a:buClr>
                <a:schemeClr val="dk1"/>
              </a:buClr>
              <a:buSzPts val="1800"/>
              <a:buChar char="•"/>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Custom Layout 9">
  <p:cSld name="Custom Layout 9">
    <p:spTree>
      <p:nvGrpSpPr>
        <p:cNvPr id="1" name="Shape 930"/>
        <p:cNvGrpSpPr/>
        <p:nvPr/>
      </p:nvGrpSpPr>
      <p:grpSpPr>
        <a:xfrm>
          <a:off x="0" y="0"/>
          <a:ext cx="0" cy="0"/>
          <a:chOff x="0" y="0"/>
          <a:chExt cx="0" cy="0"/>
        </a:xfrm>
      </p:grpSpPr>
      <p:sp>
        <p:nvSpPr>
          <p:cNvPr id="931" name="Google Shape;931;g61251ab603_0_1518"/>
          <p:cNvSpPr txBox="1">
            <a:spLocks noGrp="1"/>
          </p:cNvSpPr>
          <p:nvPr>
            <p:ph type="body" idx="1"/>
          </p:nvPr>
        </p:nvSpPr>
        <p:spPr>
          <a:xfrm>
            <a:off x="484188" y="4077072"/>
            <a:ext cx="1765500" cy="14727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32" name="Google Shape;932;g61251ab603_0_1518"/>
          <p:cNvSpPr txBox="1">
            <a:spLocks noGrp="1"/>
          </p:cNvSpPr>
          <p:nvPr>
            <p:ph type="title"/>
          </p:nvPr>
        </p:nvSpPr>
        <p:spPr>
          <a:xfrm>
            <a:off x="457200" y="274639"/>
            <a:ext cx="8229600" cy="644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32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3" name="Google Shape;933;g61251ab603_0_151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934" name="Google Shape;934;g61251ab603_0_1518"/>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9pPr>
          </a:lstStyle>
          <a:p>
            <a:endParaRPr/>
          </a:p>
        </p:txBody>
      </p:sp>
      <p:sp>
        <p:nvSpPr>
          <p:cNvPr id="935" name="Google Shape;935;g61251ab603_0_1518"/>
          <p:cNvSpPr txBox="1">
            <a:spLocks noGrp="1"/>
          </p:cNvSpPr>
          <p:nvPr>
            <p:ph type="body" idx="2"/>
          </p:nvPr>
        </p:nvSpPr>
        <p:spPr>
          <a:xfrm>
            <a:off x="460072" y="846666"/>
            <a:ext cx="6397800" cy="5322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800"/>
              <a:buFont typeface="Arial"/>
              <a:buNone/>
              <a:defRPr sz="1800" cap="none">
                <a:solidFill>
                  <a:schemeClr val="dk2"/>
                </a:solidFill>
                <a:latin typeface="Arial"/>
                <a:ea typeface="Arial"/>
                <a:cs typeface="Arial"/>
                <a:sym typeface="Arial"/>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36" name="Google Shape;936;g61251ab603_0_1518"/>
          <p:cNvSpPr>
            <a:spLocks noGrp="1"/>
          </p:cNvSpPr>
          <p:nvPr>
            <p:ph type="pic" idx="3"/>
          </p:nvPr>
        </p:nvSpPr>
        <p:spPr>
          <a:xfrm>
            <a:off x="2406301" y="2180673"/>
            <a:ext cx="3980100" cy="33546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937" name="Google Shape;937;g61251ab603_0_1518"/>
          <p:cNvSpPr txBox="1">
            <a:spLocks noGrp="1"/>
          </p:cNvSpPr>
          <p:nvPr>
            <p:ph type="body" idx="4"/>
          </p:nvPr>
        </p:nvSpPr>
        <p:spPr>
          <a:xfrm>
            <a:off x="889002" y="2182434"/>
            <a:ext cx="1391100" cy="14826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2"/>
              </a:buClr>
              <a:buSzPts val="1800"/>
              <a:buChar char="•"/>
              <a:defRPr sz="1800" b="1" cap="none">
                <a:solidFill>
                  <a:schemeClr val="dk2"/>
                </a:solidFill>
                <a:latin typeface="Arial"/>
                <a:ea typeface="Arial"/>
                <a:cs typeface="Arial"/>
                <a:sym typeface="Arial"/>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38" name="Google Shape;938;g61251ab603_0_1518"/>
          <p:cNvSpPr>
            <a:spLocks noGrp="1"/>
          </p:cNvSpPr>
          <p:nvPr>
            <p:ph type="pic" idx="5"/>
          </p:nvPr>
        </p:nvSpPr>
        <p:spPr>
          <a:xfrm>
            <a:off x="428625" y="2182813"/>
            <a:ext cx="466800" cy="4668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1050"/>
              <a:buFont typeface="Arial"/>
              <a:buNone/>
              <a:defRPr sz="105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939" name="Google Shape;939;g61251ab603_0_1518"/>
          <p:cNvSpPr txBox="1">
            <a:spLocks noGrp="1"/>
          </p:cNvSpPr>
          <p:nvPr>
            <p:ph type="body" idx="6"/>
          </p:nvPr>
        </p:nvSpPr>
        <p:spPr>
          <a:xfrm>
            <a:off x="7103601" y="2182434"/>
            <a:ext cx="1391100" cy="14937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2"/>
              </a:buClr>
              <a:buSzPts val="1800"/>
              <a:buChar char="•"/>
              <a:defRPr sz="1800" b="1" cap="none">
                <a:solidFill>
                  <a:schemeClr val="dk2"/>
                </a:solidFill>
                <a:latin typeface="Arial"/>
                <a:ea typeface="Arial"/>
                <a:cs typeface="Arial"/>
                <a:sym typeface="Arial"/>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40" name="Google Shape;940;g61251ab603_0_1518"/>
          <p:cNvSpPr>
            <a:spLocks noGrp="1"/>
          </p:cNvSpPr>
          <p:nvPr>
            <p:ph type="pic" idx="7"/>
          </p:nvPr>
        </p:nvSpPr>
        <p:spPr>
          <a:xfrm>
            <a:off x="6643224" y="2182813"/>
            <a:ext cx="466800" cy="4668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1050"/>
              <a:buFont typeface="Arial"/>
              <a:buNone/>
              <a:defRPr sz="105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941" name="Google Shape;941;g61251ab603_0_1518"/>
          <p:cNvSpPr txBox="1">
            <a:spLocks noGrp="1"/>
          </p:cNvSpPr>
          <p:nvPr>
            <p:ph type="body" idx="8"/>
          </p:nvPr>
        </p:nvSpPr>
        <p:spPr>
          <a:xfrm>
            <a:off x="6630944" y="4077072"/>
            <a:ext cx="1765500" cy="14601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2"/>
              </a:buClr>
              <a:buSzPts val="1800"/>
              <a:buChar char="•"/>
              <a:defRPr sz="1800" b="1" cap="none">
                <a:solidFill>
                  <a:schemeClr val="dk2"/>
                </a:solidFill>
                <a:latin typeface="Arial"/>
                <a:ea typeface="Arial"/>
                <a:cs typeface="Arial"/>
                <a:sym typeface="Arial"/>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Custom Layout 10">
  <p:cSld name="Custom Layout 10">
    <p:spTree>
      <p:nvGrpSpPr>
        <p:cNvPr id="1" name="Shape 942"/>
        <p:cNvGrpSpPr/>
        <p:nvPr/>
      </p:nvGrpSpPr>
      <p:grpSpPr>
        <a:xfrm>
          <a:off x="0" y="0"/>
          <a:ext cx="0" cy="0"/>
          <a:chOff x="0" y="0"/>
          <a:chExt cx="0" cy="0"/>
        </a:xfrm>
      </p:grpSpPr>
      <p:sp>
        <p:nvSpPr>
          <p:cNvPr id="943" name="Google Shape;943;g61251ab603_0_1530"/>
          <p:cNvSpPr txBox="1">
            <a:spLocks noGrp="1"/>
          </p:cNvSpPr>
          <p:nvPr>
            <p:ph type="title"/>
          </p:nvPr>
        </p:nvSpPr>
        <p:spPr>
          <a:xfrm>
            <a:off x="457200" y="274639"/>
            <a:ext cx="8229600" cy="644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32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4" name="Google Shape;944;g61251ab603_0_153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945" name="Google Shape;945;g61251ab603_0_1530"/>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9pPr>
          </a:lstStyle>
          <a:p>
            <a:endParaRPr/>
          </a:p>
        </p:txBody>
      </p:sp>
      <p:sp>
        <p:nvSpPr>
          <p:cNvPr id="946" name="Google Shape;946;g61251ab603_0_1530"/>
          <p:cNvSpPr txBox="1">
            <a:spLocks noGrp="1"/>
          </p:cNvSpPr>
          <p:nvPr>
            <p:ph type="body" idx="1"/>
          </p:nvPr>
        </p:nvSpPr>
        <p:spPr>
          <a:xfrm>
            <a:off x="484188" y="2280930"/>
            <a:ext cx="3609900" cy="16815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47" name="Google Shape;947;g61251ab603_0_1530"/>
          <p:cNvSpPr>
            <a:spLocks noGrp="1"/>
          </p:cNvSpPr>
          <p:nvPr>
            <p:ph type="pic" idx="2"/>
          </p:nvPr>
        </p:nvSpPr>
        <p:spPr>
          <a:xfrm>
            <a:off x="4486682" y="2180672"/>
            <a:ext cx="3980100" cy="3600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948" name="Google Shape;948;g61251ab603_0_1530"/>
          <p:cNvSpPr txBox="1">
            <a:spLocks noGrp="1"/>
          </p:cNvSpPr>
          <p:nvPr>
            <p:ph type="body" idx="3"/>
          </p:nvPr>
        </p:nvSpPr>
        <p:spPr>
          <a:xfrm>
            <a:off x="1175664" y="4129144"/>
            <a:ext cx="2888400" cy="6969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49" name="Google Shape;949;g61251ab603_0_1530"/>
          <p:cNvSpPr>
            <a:spLocks noGrp="1"/>
          </p:cNvSpPr>
          <p:nvPr>
            <p:ph type="pic" idx="4"/>
          </p:nvPr>
        </p:nvSpPr>
        <p:spPr>
          <a:xfrm>
            <a:off x="495153" y="4157361"/>
            <a:ext cx="629700" cy="6297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1050"/>
              <a:buFont typeface="Arial"/>
              <a:buNone/>
              <a:defRPr sz="105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950" name="Google Shape;950;g61251ab603_0_1530"/>
          <p:cNvSpPr txBox="1">
            <a:spLocks noGrp="1"/>
          </p:cNvSpPr>
          <p:nvPr>
            <p:ph type="body" idx="5"/>
          </p:nvPr>
        </p:nvSpPr>
        <p:spPr>
          <a:xfrm>
            <a:off x="1175664" y="4976702"/>
            <a:ext cx="2888400" cy="7257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51" name="Google Shape;951;g61251ab603_0_1530"/>
          <p:cNvSpPr>
            <a:spLocks noGrp="1"/>
          </p:cNvSpPr>
          <p:nvPr>
            <p:ph type="pic" idx="6"/>
          </p:nvPr>
        </p:nvSpPr>
        <p:spPr>
          <a:xfrm>
            <a:off x="495153" y="5022300"/>
            <a:ext cx="629700" cy="6297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1050"/>
              <a:buFont typeface="Arial"/>
              <a:buNone/>
              <a:defRPr sz="105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952" name="Google Shape;952;g61251ab603_0_1530"/>
          <p:cNvSpPr txBox="1">
            <a:spLocks noGrp="1"/>
          </p:cNvSpPr>
          <p:nvPr>
            <p:ph type="body" idx="7"/>
          </p:nvPr>
        </p:nvSpPr>
        <p:spPr>
          <a:xfrm>
            <a:off x="460072" y="846666"/>
            <a:ext cx="6397800" cy="5322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800"/>
              <a:buFont typeface="Arial"/>
              <a:buNone/>
              <a:defRPr sz="1800" cap="none">
                <a:solidFill>
                  <a:schemeClr val="dk2"/>
                </a:solidFill>
                <a:latin typeface="Arial"/>
                <a:ea typeface="Arial"/>
                <a:cs typeface="Arial"/>
                <a:sym typeface="Arial"/>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Custom Layout 11">
  <p:cSld name="Custom Layout 11">
    <p:spTree>
      <p:nvGrpSpPr>
        <p:cNvPr id="1" name="Shape 953"/>
        <p:cNvGrpSpPr/>
        <p:nvPr/>
      </p:nvGrpSpPr>
      <p:grpSpPr>
        <a:xfrm>
          <a:off x="0" y="0"/>
          <a:ext cx="0" cy="0"/>
          <a:chOff x="0" y="0"/>
          <a:chExt cx="0" cy="0"/>
        </a:xfrm>
      </p:grpSpPr>
      <p:sp>
        <p:nvSpPr>
          <p:cNvPr id="954" name="Google Shape;954;g61251ab603_0_1541"/>
          <p:cNvSpPr txBox="1">
            <a:spLocks noGrp="1"/>
          </p:cNvSpPr>
          <p:nvPr>
            <p:ph type="title"/>
          </p:nvPr>
        </p:nvSpPr>
        <p:spPr>
          <a:xfrm>
            <a:off x="457200" y="274639"/>
            <a:ext cx="8229600" cy="644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32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5" name="Google Shape;955;g61251ab603_0_154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956" name="Google Shape;956;g61251ab603_0_1541"/>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9pPr>
          </a:lstStyle>
          <a:p>
            <a:endParaRPr/>
          </a:p>
        </p:txBody>
      </p:sp>
      <p:sp>
        <p:nvSpPr>
          <p:cNvPr id="957" name="Google Shape;957;g61251ab603_0_1541"/>
          <p:cNvSpPr txBox="1">
            <a:spLocks noGrp="1"/>
          </p:cNvSpPr>
          <p:nvPr>
            <p:ph type="body" idx="1"/>
          </p:nvPr>
        </p:nvSpPr>
        <p:spPr>
          <a:xfrm>
            <a:off x="460072" y="846666"/>
            <a:ext cx="6397800" cy="5322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800"/>
              <a:buFont typeface="Arial"/>
              <a:buNone/>
              <a:defRPr sz="1800" cap="none">
                <a:solidFill>
                  <a:schemeClr val="dk2"/>
                </a:solidFill>
                <a:latin typeface="Arial"/>
                <a:ea typeface="Arial"/>
                <a:cs typeface="Arial"/>
                <a:sym typeface="Arial"/>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58" name="Google Shape;958;g61251ab603_0_1541"/>
          <p:cNvSpPr txBox="1">
            <a:spLocks noGrp="1"/>
          </p:cNvSpPr>
          <p:nvPr>
            <p:ph type="body" idx="2"/>
          </p:nvPr>
        </p:nvSpPr>
        <p:spPr>
          <a:xfrm>
            <a:off x="484188" y="1988829"/>
            <a:ext cx="3609900" cy="21417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59" name="Google Shape;959;g61251ab603_0_1541"/>
          <p:cNvSpPr>
            <a:spLocks noGrp="1"/>
          </p:cNvSpPr>
          <p:nvPr>
            <p:ph type="pic" idx="3"/>
          </p:nvPr>
        </p:nvSpPr>
        <p:spPr>
          <a:xfrm>
            <a:off x="4729238" y="1888572"/>
            <a:ext cx="3737400" cy="3600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960" name="Google Shape;960;g61251ab603_0_1541"/>
          <p:cNvSpPr txBox="1">
            <a:spLocks noGrp="1"/>
          </p:cNvSpPr>
          <p:nvPr>
            <p:ph type="body" idx="4"/>
          </p:nvPr>
        </p:nvSpPr>
        <p:spPr>
          <a:xfrm>
            <a:off x="1022055" y="4262822"/>
            <a:ext cx="1348500" cy="448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61" name="Google Shape;961;g61251ab603_0_1541"/>
          <p:cNvSpPr>
            <a:spLocks noGrp="1"/>
          </p:cNvSpPr>
          <p:nvPr>
            <p:ph type="pic" idx="5"/>
          </p:nvPr>
        </p:nvSpPr>
        <p:spPr>
          <a:xfrm>
            <a:off x="495153" y="4208766"/>
            <a:ext cx="514800" cy="5148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1050"/>
              <a:buFont typeface="Arial"/>
              <a:buNone/>
              <a:defRPr sz="105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962" name="Google Shape;962;g61251ab603_0_1541"/>
          <p:cNvSpPr txBox="1">
            <a:spLocks noGrp="1"/>
          </p:cNvSpPr>
          <p:nvPr>
            <p:ph type="body" idx="6"/>
          </p:nvPr>
        </p:nvSpPr>
        <p:spPr>
          <a:xfrm>
            <a:off x="1022055" y="5013176"/>
            <a:ext cx="1348500" cy="448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63" name="Google Shape;963;g61251ab603_0_1541"/>
          <p:cNvSpPr>
            <a:spLocks noGrp="1"/>
          </p:cNvSpPr>
          <p:nvPr>
            <p:ph type="pic" idx="7"/>
          </p:nvPr>
        </p:nvSpPr>
        <p:spPr>
          <a:xfrm>
            <a:off x="495153" y="4959120"/>
            <a:ext cx="514800" cy="5148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1050"/>
              <a:buFont typeface="Arial"/>
              <a:buNone/>
              <a:defRPr sz="105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964" name="Google Shape;964;g61251ab603_0_1541"/>
          <p:cNvSpPr txBox="1">
            <a:spLocks noGrp="1"/>
          </p:cNvSpPr>
          <p:nvPr>
            <p:ph type="body" idx="8"/>
          </p:nvPr>
        </p:nvSpPr>
        <p:spPr>
          <a:xfrm>
            <a:off x="3065312" y="4262822"/>
            <a:ext cx="1348500" cy="448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65" name="Google Shape;965;g61251ab603_0_1541"/>
          <p:cNvSpPr>
            <a:spLocks noGrp="1"/>
          </p:cNvSpPr>
          <p:nvPr>
            <p:ph type="pic" idx="9"/>
          </p:nvPr>
        </p:nvSpPr>
        <p:spPr>
          <a:xfrm>
            <a:off x="2538410" y="4208766"/>
            <a:ext cx="514800" cy="5148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1050"/>
              <a:buFont typeface="Arial"/>
              <a:buNone/>
              <a:defRPr sz="105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966" name="Google Shape;966;g61251ab603_0_1541"/>
          <p:cNvSpPr txBox="1">
            <a:spLocks noGrp="1"/>
          </p:cNvSpPr>
          <p:nvPr>
            <p:ph type="body" idx="13"/>
          </p:nvPr>
        </p:nvSpPr>
        <p:spPr>
          <a:xfrm>
            <a:off x="3065312" y="5013176"/>
            <a:ext cx="1348500" cy="448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67" name="Google Shape;967;g61251ab603_0_1541"/>
          <p:cNvSpPr>
            <a:spLocks noGrp="1"/>
          </p:cNvSpPr>
          <p:nvPr>
            <p:ph type="pic" idx="14"/>
          </p:nvPr>
        </p:nvSpPr>
        <p:spPr>
          <a:xfrm>
            <a:off x="2538410" y="4959120"/>
            <a:ext cx="514800" cy="5148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1050"/>
              <a:buFont typeface="Arial"/>
              <a:buNone/>
              <a:defRPr sz="105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Custom Layout 12">
  <p:cSld name="Custom Layout 12">
    <p:spTree>
      <p:nvGrpSpPr>
        <p:cNvPr id="1" name="Shape 968"/>
        <p:cNvGrpSpPr/>
        <p:nvPr/>
      </p:nvGrpSpPr>
      <p:grpSpPr>
        <a:xfrm>
          <a:off x="0" y="0"/>
          <a:ext cx="0" cy="0"/>
          <a:chOff x="0" y="0"/>
          <a:chExt cx="0" cy="0"/>
        </a:xfrm>
      </p:grpSpPr>
      <p:sp>
        <p:nvSpPr>
          <p:cNvPr id="969" name="Google Shape;969;g61251ab603_0_1556"/>
          <p:cNvSpPr txBox="1">
            <a:spLocks noGrp="1"/>
          </p:cNvSpPr>
          <p:nvPr>
            <p:ph type="title"/>
          </p:nvPr>
        </p:nvSpPr>
        <p:spPr>
          <a:xfrm>
            <a:off x="457200" y="274639"/>
            <a:ext cx="8229600" cy="644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32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0" name="Google Shape;970;g61251ab603_0_155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971" name="Google Shape;971;g61251ab603_0_1556"/>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9pPr>
          </a:lstStyle>
          <a:p>
            <a:endParaRPr/>
          </a:p>
        </p:txBody>
      </p:sp>
      <p:sp>
        <p:nvSpPr>
          <p:cNvPr id="972" name="Google Shape;972;g61251ab603_0_1556"/>
          <p:cNvSpPr>
            <a:spLocks noGrp="1"/>
          </p:cNvSpPr>
          <p:nvPr>
            <p:ph type="pic" idx="2"/>
          </p:nvPr>
        </p:nvSpPr>
        <p:spPr>
          <a:xfrm>
            <a:off x="3187095" y="2180672"/>
            <a:ext cx="2927100" cy="3600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973" name="Google Shape;973;g61251ab603_0_1556"/>
          <p:cNvSpPr txBox="1">
            <a:spLocks noGrp="1"/>
          </p:cNvSpPr>
          <p:nvPr>
            <p:ph type="body" idx="1"/>
          </p:nvPr>
        </p:nvSpPr>
        <p:spPr>
          <a:xfrm>
            <a:off x="460072" y="846666"/>
            <a:ext cx="6397800" cy="5322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800"/>
              <a:buFont typeface="Arial"/>
              <a:buNone/>
              <a:defRPr sz="1800" cap="none">
                <a:solidFill>
                  <a:schemeClr val="dk2"/>
                </a:solidFill>
                <a:latin typeface="Arial"/>
                <a:ea typeface="Arial"/>
                <a:cs typeface="Arial"/>
                <a:sym typeface="Arial"/>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74" name="Google Shape;974;g61251ab603_0_1556"/>
          <p:cNvSpPr txBox="1">
            <a:spLocks noGrp="1"/>
          </p:cNvSpPr>
          <p:nvPr>
            <p:ph type="body" idx="3"/>
          </p:nvPr>
        </p:nvSpPr>
        <p:spPr>
          <a:xfrm>
            <a:off x="6183272" y="2194560"/>
            <a:ext cx="2562300" cy="8154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l">
              <a:lnSpc>
                <a:spcPct val="100000"/>
              </a:lnSpc>
              <a:spcBef>
                <a:spcPts val="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75" name="Google Shape;975;g61251ab603_0_1556"/>
          <p:cNvSpPr txBox="1">
            <a:spLocks noGrp="1"/>
          </p:cNvSpPr>
          <p:nvPr>
            <p:ph type="body" idx="4"/>
          </p:nvPr>
        </p:nvSpPr>
        <p:spPr>
          <a:xfrm>
            <a:off x="457200" y="2194560"/>
            <a:ext cx="2562000" cy="31185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marR="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76" name="Google Shape;976;g61251ab603_0_1556"/>
          <p:cNvSpPr txBox="1">
            <a:spLocks noGrp="1"/>
          </p:cNvSpPr>
          <p:nvPr>
            <p:ph type="body" idx="5"/>
          </p:nvPr>
        </p:nvSpPr>
        <p:spPr>
          <a:xfrm>
            <a:off x="6183272" y="3140968"/>
            <a:ext cx="2562300" cy="8154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l">
              <a:lnSpc>
                <a:spcPct val="100000"/>
              </a:lnSpc>
              <a:spcBef>
                <a:spcPts val="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77" name="Google Shape;977;g61251ab603_0_1556"/>
          <p:cNvSpPr txBox="1">
            <a:spLocks noGrp="1"/>
          </p:cNvSpPr>
          <p:nvPr>
            <p:ph type="body" idx="6"/>
          </p:nvPr>
        </p:nvSpPr>
        <p:spPr>
          <a:xfrm>
            <a:off x="6183272" y="4077072"/>
            <a:ext cx="2562300" cy="8154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l">
              <a:lnSpc>
                <a:spcPct val="100000"/>
              </a:lnSpc>
              <a:spcBef>
                <a:spcPts val="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78" name="Google Shape;978;g61251ab603_0_1556"/>
          <p:cNvSpPr txBox="1">
            <a:spLocks noGrp="1"/>
          </p:cNvSpPr>
          <p:nvPr>
            <p:ph type="body" idx="7"/>
          </p:nvPr>
        </p:nvSpPr>
        <p:spPr>
          <a:xfrm>
            <a:off x="6183272" y="5023480"/>
            <a:ext cx="2562300" cy="8154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l">
              <a:lnSpc>
                <a:spcPct val="100000"/>
              </a:lnSpc>
              <a:spcBef>
                <a:spcPts val="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Custom Layout 13">
  <p:cSld name="Custom Layout 13">
    <p:spTree>
      <p:nvGrpSpPr>
        <p:cNvPr id="1" name="Shape 979"/>
        <p:cNvGrpSpPr/>
        <p:nvPr/>
      </p:nvGrpSpPr>
      <p:grpSpPr>
        <a:xfrm>
          <a:off x="0" y="0"/>
          <a:ext cx="0" cy="0"/>
          <a:chOff x="0" y="0"/>
          <a:chExt cx="0" cy="0"/>
        </a:xfrm>
      </p:grpSpPr>
      <p:sp>
        <p:nvSpPr>
          <p:cNvPr id="980" name="Google Shape;980;g61251ab603_0_1567"/>
          <p:cNvSpPr txBox="1">
            <a:spLocks noGrp="1"/>
          </p:cNvSpPr>
          <p:nvPr>
            <p:ph type="title"/>
          </p:nvPr>
        </p:nvSpPr>
        <p:spPr>
          <a:xfrm>
            <a:off x="457200" y="274639"/>
            <a:ext cx="8229600" cy="644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32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1" name="Google Shape;981;g61251ab603_0_156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982" name="Google Shape;982;g61251ab603_0_1567"/>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9pPr>
          </a:lstStyle>
          <a:p>
            <a:endParaRPr/>
          </a:p>
        </p:txBody>
      </p:sp>
      <p:sp>
        <p:nvSpPr>
          <p:cNvPr id="983" name="Google Shape;983;g61251ab603_0_1567"/>
          <p:cNvSpPr txBox="1">
            <a:spLocks noGrp="1"/>
          </p:cNvSpPr>
          <p:nvPr>
            <p:ph type="body" idx="1"/>
          </p:nvPr>
        </p:nvSpPr>
        <p:spPr>
          <a:xfrm>
            <a:off x="460072" y="846666"/>
            <a:ext cx="6397800" cy="5322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800"/>
              <a:buFont typeface="Arial"/>
              <a:buNone/>
              <a:defRPr sz="1800" cap="none">
                <a:solidFill>
                  <a:schemeClr val="dk2"/>
                </a:solidFill>
                <a:latin typeface="Arial"/>
                <a:ea typeface="Arial"/>
                <a:cs typeface="Arial"/>
                <a:sym typeface="Arial"/>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84" name="Google Shape;984;g61251ab603_0_1567"/>
          <p:cNvSpPr>
            <a:spLocks noGrp="1"/>
          </p:cNvSpPr>
          <p:nvPr>
            <p:ph type="pic" idx="2"/>
          </p:nvPr>
        </p:nvSpPr>
        <p:spPr>
          <a:xfrm>
            <a:off x="6779347" y="2000762"/>
            <a:ext cx="1251900" cy="1345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985" name="Google Shape;985;g61251ab603_0_1567"/>
          <p:cNvSpPr txBox="1">
            <a:spLocks noGrp="1"/>
          </p:cNvSpPr>
          <p:nvPr>
            <p:ph type="body" idx="3"/>
          </p:nvPr>
        </p:nvSpPr>
        <p:spPr>
          <a:xfrm>
            <a:off x="457200" y="3809845"/>
            <a:ext cx="8177100" cy="23163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marR="0" lvl="4" indent="-228600" algn="l">
              <a:lnSpc>
                <a:spcPct val="100000"/>
              </a:lnSpc>
              <a:spcBef>
                <a:spcPts val="36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Custom Layout 14">
  <p:cSld name="Custom Layout 14">
    <p:spTree>
      <p:nvGrpSpPr>
        <p:cNvPr id="1" name="Shape 986"/>
        <p:cNvGrpSpPr/>
        <p:nvPr/>
      </p:nvGrpSpPr>
      <p:grpSpPr>
        <a:xfrm>
          <a:off x="0" y="0"/>
          <a:ext cx="0" cy="0"/>
          <a:chOff x="0" y="0"/>
          <a:chExt cx="0" cy="0"/>
        </a:xfrm>
      </p:grpSpPr>
      <p:sp>
        <p:nvSpPr>
          <p:cNvPr id="987" name="Google Shape;987;g61251ab603_0_1574"/>
          <p:cNvSpPr txBox="1">
            <a:spLocks noGrp="1"/>
          </p:cNvSpPr>
          <p:nvPr>
            <p:ph type="title"/>
          </p:nvPr>
        </p:nvSpPr>
        <p:spPr>
          <a:xfrm>
            <a:off x="457200" y="274639"/>
            <a:ext cx="8229600" cy="644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32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8" name="Google Shape;988;g61251ab603_0_157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989" name="Google Shape;989;g61251ab603_0_1574"/>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9pPr>
          </a:lstStyle>
          <a:p>
            <a:endParaRPr/>
          </a:p>
        </p:txBody>
      </p:sp>
      <p:sp>
        <p:nvSpPr>
          <p:cNvPr id="990" name="Google Shape;990;g61251ab603_0_1574"/>
          <p:cNvSpPr txBox="1">
            <a:spLocks noGrp="1"/>
          </p:cNvSpPr>
          <p:nvPr>
            <p:ph type="body" idx="1"/>
          </p:nvPr>
        </p:nvSpPr>
        <p:spPr>
          <a:xfrm>
            <a:off x="460072" y="846666"/>
            <a:ext cx="6397800" cy="5322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800"/>
              <a:buFont typeface="Arial"/>
              <a:buNone/>
              <a:defRPr sz="1800" cap="none">
                <a:solidFill>
                  <a:schemeClr val="dk2"/>
                </a:solidFill>
                <a:latin typeface="Arial"/>
                <a:ea typeface="Arial"/>
                <a:cs typeface="Arial"/>
                <a:sym typeface="Arial"/>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91" name="Google Shape;991;g61251ab603_0_1574"/>
          <p:cNvSpPr>
            <a:spLocks noGrp="1"/>
          </p:cNvSpPr>
          <p:nvPr>
            <p:ph type="pic" idx="2"/>
          </p:nvPr>
        </p:nvSpPr>
        <p:spPr>
          <a:xfrm>
            <a:off x="527537" y="2024299"/>
            <a:ext cx="690600" cy="689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992" name="Google Shape;992;g61251ab603_0_1574"/>
          <p:cNvSpPr>
            <a:spLocks noGrp="1"/>
          </p:cNvSpPr>
          <p:nvPr>
            <p:ph type="pic" idx="3"/>
          </p:nvPr>
        </p:nvSpPr>
        <p:spPr>
          <a:xfrm>
            <a:off x="527537" y="3045764"/>
            <a:ext cx="690600" cy="689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993" name="Google Shape;993;g61251ab603_0_1574"/>
          <p:cNvSpPr>
            <a:spLocks noGrp="1"/>
          </p:cNvSpPr>
          <p:nvPr>
            <p:ph type="pic" idx="4"/>
          </p:nvPr>
        </p:nvSpPr>
        <p:spPr>
          <a:xfrm>
            <a:off x="527537" y="4049035"/>
            <a:ext cx="690600" cy="689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994" name="Google Shape;994;g61251ab603_0_1574"/>
          <p:cNvSpPr>
            <a:spLocks noGrp="1"/>
          </p:cNvSpPr>
          <p:nvPr>
            <p:ph type="pic" idx="5"/>
          </p:nvPr>
        </p:nvSpPr>
        <p:spPr>
          <a:xfrm>
            <a:off x="527537" y="5029908"/>
            <a:ext cx="690600" cy="689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995" name="Google Shape;995;g61251ab603_0_1574"/>
          <p:cNvSpPr txBox="1">
            <a:spLocks noGrp="1"/>
          </p:cNvSpPr>
          <p:nvPr>
            <p:ph type="body" idx="6"/>
          </p:nvPr>
        </p:nvSpPr>
        <p:spPr>
          <a:xfrm>
            <a:off x="1444626" y="2081827"/>
            <a:ext cx="6657000" cy="5565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96" name="Google Shape;996;g61251ab603_0_1574"/>
          <p:cNvSpPr txBox="1">
            <a:spLocks noGrp="1"/>
          </p:cNvSpPr>
          <p:nvPr>
            <p:ph type="body" idx="7"/>
          </p:nvPr>
        </p:nvSpPr>
        <p:spPr>
          <a:xfrm>
            <a:off x="1444626" y="3071379"/>
            <a:ext cx="6657000" cy="5565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97" name="Google Shape;997;g61251ab603_0_1574"/>
          <p:cNvSpPr txBox="1">
            <a:spLocks noGrp="1"/>
          </p:cNvSpPr>
          <p:nvPr>
            <p:ph type="body" idx="8"/>
          </p:nvPr>
        </p:nvSpPr>
        <p:spPr>
          <a:xfrm>
            <a:off x="1444626" y="4071272"/>
            <a:ext cx="6657000" cy="5565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98" name="Google Shape;998;g61251ab603_0_1574"/>
          <p:cNvSpPr txBox="1">
            <a:spLocks noGrp="1"/>
          </p:cNvSpPr>
          <p:nvPr>
            <p:ph type="body" idx="9"/>
          </p:nvPr>
        </p:nvSpPr>
        <p:spPr>
          <a:xfrm>
            <a:off x="1444626" y="5062946"/>
            <a:ext cx="6657000" cy="5565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Custom Layout 15">
  <p:cSld name="Custom Layout 15">
    <p:spTree>
      <p:nvGrpSpPr>
        <p:cNvPr id="1" name="Shape 999"/>
        <p:cNvGrpSpPr/>
        <p:nvPr/>
      </p:nvGrpSpPr>
      <p:grpSpPr>
        <a:xfrm>
          <a:off x="0" y="0"/>
          <a:ext cx="0" cy="0"/>
          <a:chOff x="0" y="0"/>
          <a:chExt cx="0" cy="0"/>
        </a:xfrm>
      </p:grpSpPr>
      <p:sp>
        <p:nvSpPr>
          <p:cNvPr id="1000" name="Google Shape;1000;g61251ab603_0_1587"/>
          <p:cNvSpPr txBox="1">
            <a:spLocks noGrp="1"/>
          </p:cNvSpPr>
          <p:nvPr>
            <p:ph type="title"/>
          </p:nvPr>
        </p:nvSpPr>
        <p:spPr>
          <a:xfrm>
            <a:off x="457200" y="274639"/>
            <a:ext cx="8229600" cy="644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32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1" name="Google Shape;1001;g61251ab603_0_158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002" name="Google Shape;1002;g61251ab603_0_1587"/>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9pPr>
          </a:lstStyle>
          <a:p>
            <a:endParaRPr/>
          </a:p>
        </p:txBody>
      </p:sp>
      <p:sp>
        <p:nvSpPr>
          <p:cNvPr id="1003" name="Google Shape;1003;g61251ab603_0_1587"/>
          <p:cNvSpPr txBox="1">
            <a:spLocks noGrp="1"/>
          </p:cNvSpPr>
          <p:nvPr>
            <p:ph type="body" idx="1"/>
          </p:nvPr>
        </p:nvSpPr>
        <p:spPr>
          <a:xfrm>
            <a:off x="394521" y="2727472"/>
            <a:ext cx="1869000" cy="34290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004" name="Google Shape;1004;g61251ab603_0_1587"/>
          <p:cNvSpPr txBox="1">
            <a:spLocks noGrp="1"/>
          </p:cNvSpPr>
          <p:nvPr>
            <p:ph type="body" idx="2"/>
          </p:nvPr>
        </p:nvSpPr>
        <p:spPr>
          <a:xfrm>
            <a:off x="460072" y="846666"/>
            <a:ext cx="6397800" cy="5322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800"/>
              <a:buFont typeface="Arial"/>
              <a:buNone/>
              <a:defRPr sz="1800" cap="none">
                <a:solidFill>
                  <a:schemeClr val="dk2"/>
                </a:solidFill>
                <a:latin typeface="Arial"/>
                <a:ea typeface="Arial"/>
                <a:cs typeface="Arial"/>
                <a:sym typeface="Arial"/>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005" name="Google Shape;1005;g61251ab603_0_1587"/>
          <p:cNvSpPr txBox="1">
            <a:spLocks noGrp="1"/>
          </p:cNvSpPr>
          <p:nvPr>
            <p:ph type="body" idx="3"/>
          </p:nvPr>
        </p:nvSpPr>
        <p:spPr>
          <a:xfrm>
            <a:off x="0" y="1883943"/>
            <a:ext cx="2284800" cy="319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ctr">
              <a:lnSpc>
                <a:spcPct val="100000"/>
              </a:lnSpc>
              <a:spcBef>
                <a:spcPts val="300"/>
              </a:spcBef>
              <a:spcAft>
                <a:spcPts val="0"/>
              </a:spcAft>
              <a:buClr>
                <a:schemeClr val="lt1"/>
              </a:buClr>
              <a:buSzPts val="1800"/>
              <a:buChar char="•"/>
              <a:defRPr>
                <a:solidFill>
                  <a:schemeClr val="lt1"/>
                </a:solidFill>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006" name="Google Shape;1006;g61251ab603_0_1587"/>
          <p:cNvSpPr txBox="1">
            <a:spLocks noGrp="1"/>
          </p:cNvSpPr>
          <p:nvPr>
            <p:ph type="body" idx="4"/>
          </p:nvPr>
        </p:nvSpPr>
        <p:spPr>
          <a:xfrm>
            <a:off x="2290940" y="1883943"/>
            <a:ext cx="2284800" cy="319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ctr">
              <a:lnSpc>
                <a:spcPct val="100000"/>
              </a:lnSpc>
              <a:spcBef>
                <a:spcPts val="300"/>
              </a:spcBef>
              <a:spcAft>
                <a:spcPts val="0"/>
              </a:spcAft>
              <a:buClr>
                <a:schemeClr val="lt1"/>
              </a:buClr>
              <a:buSzPts val="1800"/>
              <a:buFont typeface="Arial"/>
              <a:buNone/>
              <a:defRPr>
                <a:solidFill>
                  <a:schemeClr val="lt1"/>
                </a:solidFill>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007" name="Google Shape;1007;g61251ab603_0_1587"/>
          <p:cNvSpPr txBox="1">
            <a:spLocks noGrp="1"/>
          </p:cNvSpPr>
          <p:nvPr>
            <p:ph type="body" idx="5"/>
          </p:nvPr>
        </p:nvSpPr>
        <p:spPr>
          <a:xfrm>
            <a:off x="4577799" y="1883943"/>
            <a:ext cx="2284800" cy="319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ctr">
              <a:lnSpc>
                <a:spcPct val="100000"/>
              </a:lnSpc>
              <a:spcBef>
                <a:spcPts val="300"/>
              </a:spcBef>
              <a:spcAft>
                <a:spcPts val="0"/>
              </a:spcAft>
              <a:buClr>
                <a:schemeClr val="lt1"/>
              </a:buClr>
              <a:buSzPts val="1800"/>
              <a:buFont typeface="Arial"/>
              <a:buNone/>
              <a:defRPr>
                <a:solidFill>
                  <a:schemeClr val="lt1"/>
                </a:solidFill>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008" name="Google Shape;1008;g61251ab603_0_1587"/>
          <p:cNvSpPr txBox="1">
            <a:spLocks noGrp="1"/>
          </p:cNvSpPr>
          <p:nvPr>
            <p:ph type="body" idx="6"/>
          </p:nvPr>
        </p:nvSpPr>
        <p:spPr>
          <a:xfrm>
            <a:off x="6868739" y="1883943"/>
            <a:ext cx="2284800" cy="319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ctr">
              <a:lnSpc>
                <a:spcPct val="100000"/>
              </a:lnSpc>
              <a:spcBef>
                <a:spcPts val="300"/>
              </a:spcBef>
              <a:spcAft>
                <a:spcPts val="0"/>
              </a:spcAft>
              <a:buClr>
                <a:schemeClr val="lt1"/>
              </a:buClr>
              <a:buSzPts val="1800"/>
              <a:buFont typeface="Arial"/>
              <a:buNone/>
              <a:defRPr>
                <a:solidFill>
                  <a:schemeClr val="lt1"/>
                </a:solidFill>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009" name="Google Shape;1009;g61251ab603_0_1587"/>
          <p:cNvSpPr txBox="1">
            <a:spLocks noGrp="1"/>
          </p:cNvSpPr>
          <p:nvPr>
            <p:ph type="body" idx="7"/>
          </p:nvPr>
        </p:nvSpPr>
        <p:spPr>
          <a:xfrm>
            <a:off x="2555438" y="2727472"/>
            <a:ext cx="1869000" cy="34290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010" name="Google Shape;1010;g61251ab603_0_1587"/>
          <p:cNvSpPr txBox="1">
            <a:spLocks noGrp="1"/>
          </p:cNvSpPr>
          <p:nvPr>
            <p:ph type="body" idx="8"/>
          </p:nvPr>
        </p:nvSpPr>
        <p:spPr>
          <a:xfrm>
            <a:off x="4716355" y="2727472"/>
            <a:ext cx="1869000" cy="34290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011" name="Google Shape;1011;g61251ab603_0_1587"/>
          <p:cNvSpPr txBox="1">
            <a:spLocks noGrp="1"/>
          </p:cNvSpPr>
          <p:nvPr>
            <p:ph type="body" idx="9"/>
          </p:nvPr>
        </p:nvSpPr>
        <p:spPr>
          <a:xfrm>
            <a:off x="6877271" y="2727472"/>
            <a:ext cx="1869000" cy="34290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2"/>
              </a:buClr>
              <a:buSzPts val="1800"/>
              <a:buFont typeface="Arial"/>
              <a:buNone/>
              <a:defRPr sz="1800" b="1" cap="none">
                <a:solidFill>
                  <a:schemeClr val="dk2"/>
                </a:solidFill>
                <a:latin typeface="Arial"/>
                <a:ea typeface="Arial"/>
                <a:cs typeface="Arial"/>
                <a:sym typeface="Arial"/>
              </a:defRPr>
            </a:lvl3pPr>
            <a:lvl4pPr marL="1828800" lvl="3" indent="-228600" algn="l">
              <a:lnSpc>
                <a:spcPct val="100000"/>
              </a:lnSpc>
              <a:spcBef>
                <a:spcPts val="300"/>
              </a:spcBef>
              <a:spcAft>
                <a:spcPts val="0"/>
              </a:spcAft>
              <a:buClr>
                <a:schemeClr val="dk1"/>
              </a:buClr>
              <a:buSzPts val="1800"/>
              <a:buFont typeface="Georgia"/>
              <a:buNone/>
              <a:defRPr sz="1800" b="0" cap="none">
                <a:solidFill>
                  <a:schemeClr val="dk1"/>
                </a:solidFill>
                <a:latin typeface="Georgia"/>
                <a:ea typeface="Georgia"/>
                <a:cs typeface="Georgia"/>
                <a:sym typeface="Georgia"/>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Section Page Option1">
  <p:cSld name="Section Page Option1">
    <p:spTree>
      <p:nvGrpSpPr>
        <p:cNvPr id="1" name="Shape 1012"/>
        <p:cNvGrpSpPr/>
        <p:nvPr/>
      </p:nvGrpSpPr>
      <p:grpSpPr>
        <a:xfrm>
          <a:off x="0" y="0"/>
          <a:ext cx="0" cy="0"/>
          <a:chOff x="0" y="0"/>
          <a:chExt cx="0" cy="0"/>
        </a:xfrm>
      </p:grpSpPr>
      <p:sp>
        <p:nvSpPr>
          <p:cNvPr id="1013" name="Google Shape;1013;g61251ab603_0_1600"/>
          <p:cNvSpPr/>
          <p:nvPr/>
        </p:nvSpPr>
        <p:spPr>
          <a:xfrm>
            <a:off x="181428" y="181429"/>
            <a:ext cx="8772000" cy="6504300"/>
          </a:xfrm>
          <a:prstGeom prst="rect">
            <a:avLst/>
          </a:prstGeom>
          <a:solidFill>
            <a:srgbClr val="D6D2C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eorgia"/>
              <a:ea typeface="Georgia"/>
              <a:cs typeface="Georgia"/>
              <a:sym typeface="Georgia"/>
            </a:endParaRPr>
          </a:p>
        </p:txBody>
      </p:sp>
      <p:pic>
        <p:nvPicPr>
          <p:cNvPr id="1014" name="Google Shape;1014;g61251ab603_0_1600" descr="MAC21_190.5x254_PowerPoint_Images_Cov v3.png"/>
          <p:cNvPicPr preferRelativeResize="0"/>
          <p:nvPr/>
        </p:nvPicPr>
        <p:blipFill rotWithShape="1">
          <a:blip r:embed="rId2">
            <a:alphaModFix/>
          </a:blip>
          <a:srcRect/>
          <a:stretch/>
        </p:blipFill>
        <p:spPr>
          <a:xfrm>
            <a:off x="0" y="0"/>
            <a:ext cx="4383024" cy="6858000"/>
          </a:xfrm>
          <a:prstGeom prst="rect">
            <a:avLst/>
          </a:prstGeom>
          <a:noFill/>
          <a:ln>
            <a:noFill/>
          </a:ln>
        </p:spPr>
      </p:pic>
      <p:pic>
        <p:nvPicPr>
          <p:cNvPr id="1015" name="Google Shape;1015;g61251ab603_0_1600" descr="MQU_MAS_HOR_RGB_LOGO.png"/>
          <p:cNvPicPr preferRelativeResize="0"/>
          <p:nvPr/>
        </p:nvPicPr>
        <p:blipFill rotWithShape="1">
          <a:blip r:embed="rId3">
            <a:alphaModFix/>
          </a:blip>
          <a:srcRect/>
          <a:stretch/>
        </p:blipFill>
        <p:spPr>
          <a:xfrm>
            <a:off x="7066642" y="433616"/>
            <a:ext cx="1595919" cy="477965"/>
          </a:xfrm>
          <a:prstGeom prst="rect">
            <a:avLst/>
          </a:prstGeom>
          <a:noFill/>
          <a:ln>
            <a:noFill/>
          </a:ln>
        </p:spPr>
      </p:pic>
      <p:sp>
        <p:nvSpPr>
          <p:cNvPr id="1016" name="Google Shape;1016;g61251ab603_0_1600"/>
          <p:cNvSpPr txBox="1">
            <a:spLocks noGrp="1"/>
          </p:cNvSpPr>
          <p:nvPr>
            <p:ph type="body" idx="1"/>
          </p:nvPr>
        </p:nvSpPr>
        <p:spPr>
          <a:xfrm>
            <a:off x="4620976" y="2732541"/>
            <a:ext cx="4232700" cy="639900"/>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0"/>
              </a:spcBef>
              <a:spcAft>
                <a:spcPts val="0"/>
              </a:spcAft>
              <a:buClr>
                <a:schemeClr val="dk1"/>
              </a:buClr>
              <a:buSzPts val="3200"/>
              <a:buNone/>
              <a:defRPr sz="3200" b="1">
                <a:latin typeface="Arial"/>
                <a:ea typeface="Arial"/>
                <a:cs typeface="Arial"/>
                <a:sym typeface="Arial"/>
              </a:defRPr>
            </a:lvl1pPr>
            <a:lvl2pPr marL="914400" lvl="1" indent="-228600" algn="l">
              <a:lnSpc>
                <a:spcPct val="100000"/>
              </a:lnSpc>
              <a:spcBef>
                <a:spcPts val="300"/>
              </a:spcBef>
              <a:spcAft>
                <a:spcPts val="0"/>
              </a:spcAft>
              <a:buClr>
                <a:schemeClr val="dk1"/>
              </a:buClr>
              <a:buSzPts val="2000"/>
              <a:buNone/>
              <a:defRPr sz="2000" b="1"/>
            </a:lvl2pPr>
            <a:lvl3pPr marL="1371600" lvl="2" indent="-228600" algn="l">
              <a:lnSpc>
                <a:spcPct val="100000"/>
              </a:lnSpc>
              <a:spcBef>
                <a:spcPts val="300"/>
              </a:spcBef>
              <a:spcAft>
                <a:spcPts val="0"/>
              </a:spcAft>
              <a:buClr>
                <a:schemeClr val="dk1"/>
              </a:buClr>
              <a:buSzPts val="1800"/>
              <a:buNone/>
              <a:defRPr sz="1800" b="1"/>
            </a:lvl3pPr>
            <a:lvl4pPr marL="1828800" lvl="3" indent="-228600" algn="l">
              <a:lnSpc>
                <a:spcPct val="100000"/>
              </a:lnSpc>
              <a:spcBef>
                <a:spcPts val="300"/>
              </a:spcBef>
              <a:spcAft>
                <a:spcPts val="0"/>
              </a:spcAft>
              <a:buClr>
                <a:schemeClr val="dk1"/>
              </a:buClr>
              <a:buSzPts val="1600"/>
              <a:buNone/>
              <a:defRPr sz="1600" b="1"/>
            </a:lvl4pPr>
            <a:lvl5pPr marL="2286000" lvl="4" indent="-228600" algn="l">
              <a:lnSpc>
                <a:spcPct val="100000"/>
              </a:lnSpc>
              <a:spcBef>
                <a:spcPts val="30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1017" name="Google Shape;1017;g61251ab603_0_1600"/>
          <p:cNvSpPr txBox="1">
            <a:spLocks noGrp="1"/>
          </p:cNvSpPr>
          <p:nvPr>
            <p:ph type="body" idx="2"/>
          </p:nvPr>
        </p:nvSpPr>
        <p:spPr>
          <a:xfrm>
            <a:off x="4620976" y="3329214"/>
            <a:ext cx="4232700" cy="4968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rgbClr val="611723"/>
              </a:buClr>
              <a:buSzPts val="1800"/>
              <a:buNone/>
              <a:defRPr sz="1800" b="0" cap="none">
                <a:solidFill>
                  <a:srgbClr val="611723"/>
                </a:solidFill>
                <a:latin typeface="Arial"/>
                <a:ea typeface="Arial"/>
                <a:cs typeface="Arial"/>
                <a:sym typeface="Arial"/>
              </a:defRPr>
            </a:lvl1pPr>
            <a:lvl2pPr marL="914400" lvl="1" indent="-228600" algn="l">
              <a:lnSpc>
                <a:spcPct val="100000"/>
              </a:lnSpc>
              <a:spcBef>
                <a:spcPts val="300"/>
              </a:spcBef>
              <a:spcAft>
                <a:spcPts val="0"/>
              </a:spcAft>
              <a:buClr>
                <a:schemeClr val="dk1"/>
              </a:buClr>
              <a:buSzPts val="2000"/>
              <a:buNone/>
              <a:defRPr sz="2000" b="1"/>
            </a:lvl2pPr>
            <a:lvl3pPr marL="1371600" lvl="2" indent="-228600" algn="l">
              <a:lnSpc>
                <a:spcPct val="100000"/>
              </a:lnSpc>
              <a:spcBef>
                <a:spcPts val="300"/>
              </a:spcBef>
              <a:spcAft>
                <a:spcPts val="0"/>
              </a:spcAft>
              <a:buClr>
                <a:schemeClr val="dk1"/>
              </a:buClr>
              <a:buSzPts val="1800"/>
              <a:buNone/>
              <a:defRPr sz="1800" b="1"/>
            </a:lvl3pPr>
            <a:lvl4pPr marL="1828800" lvl="3" indent="-228600" algn="l">
              <a:lnSpc>
                <a:spcPct val="100000"/>
              </a:lnSpc>
              <a:spcBef>
                <a:spcPts val="300"/>
              </a:spcBef>
              <a:spcAft>
                <a:spcPts val="0"/>
              </a:spcAft>
              <a:buClr>
                <a:schemeClr val="dk1"/>
              </a:buClr>
              <a:buSzPts val="1600"/>
              <a:buNone/>
              <a:defRPr sz="1600" b="1"/>
            </a:lvl4pPr>
            <a:lvl5pPr marL="2286000" lvl="4" indent="-228600" algn="l">
              <a:lnSpc>
                <a:spcPct val="100000"/>
              </a:lnSpc>
              <a:spcBef>
                <a:spcPts val="30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1018" name="Google Shape;1018;g61251ab603_0_1600"/>
          <p:cNvSpPr txBox="1">
            <a:spLocks noGrp="1"/>
          </p:cNvSpPr>
          <p:nvPr>
            <p:ph type="body" idx="3"/>
          </p:nvPr>
        </p:nvSpPr>
        <p:spPr>
          <a:xfrm>
            <a:off x="4620975" y="6183276"/>
            <a:ext cx="4329600" cy="2757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1"/>
              </a:buClr>
              <a:buSzPts val="1100"/>
              <a:buNone/>
              <a:defRPr sz="1100" b="0">
                <a:solidFill>
                  <a:schemeClr val="dk1"/>
                </a:solidFill>
                <a:latin typeface="Arial"/>
                <a:ea typeface="Arial"/>
                <a:cs typeface="Arial"/>
                <a:sym typeface="Arial"/>
              </a:defRPr>
            </a:lvl1pPr>
            <a:lvl2pPr marL="914400" lvl="1" indent="-228600" algn="l">
              <a:lnSpc>
                <a:spcPct val="100000"/>
              </a:lnSpc>
              <a:spcBef>
                <a:spcPts val="300"/>
              </a:spcBef>
              <a:spcAft>
                <a:spcPts val="0"/>
              </a:spcAft>
              <a:buClr>
                <a:schemeClr val="dk1"/>
              </a:buClr>
              <a:buSzPts val="2000"/>
              <a:buNone/>
              <a:defRPr sz="2000" b="1"/>
            </a:lvl2pPr>
            <a:lvl3pPr marL="1371600" lvl="2" indent="-228600" algn="l">
              <a:lnSpc>
                <a:spcPct val="100000"/>
              </a:lnSpc>
              <a:spcBef>
                <a:spcPts val="300"/>
              </a:spcBef>
              <a:spcAft>
                <a:spcPts val="0"/>
              </a:spcAft>
              <a:buClr>
                <a:schemeClr val="dk1"/>
              </a:buClr>
              <a:buSzPts val="1800"/>
              <a:buNone/>
              <a:defRPr sz="1800" b="1"/>
            </a:lvl3pPr>
            <a:lvl4pPr marL="1828800" lvl="3" indent="-228600" algn="l">
              <a:lnSpc>
                <a:spcPct val="100000"/>
              </a:lnSpc>
              <a:spcBef>
                <a:spcPts val="300"/>
              </a:spcBef>
              <a:spcAft>
                <a:spcPts val="0"/>
              </a:spcAft>
              <a:buClr>
                <a:schemeClr val="dk1"/>
              </a:buClr>
              <a:buSzPts val="1600"/>
              <a:buNone/>
              <a:defRPr sz="1600" b="1"/>
            </a:lvl4pPr>
            <a:lvl5pPr marL="2286000" lvl="4" indent="-228600" algn="l">
              <a:lnSpc>
                <a:spcPct val="100000"/>
              </a:lnSpc>
              <a:spcBef>
                <a:spcPts val="30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8"/>
        <p:cNvGrpSpPr/>
        <p:nvPr/>
      </p:nvGrpSpPr>
      <p:grpSpPr>
        <a:xfrm>
          <a:off x="0" y="0"/>
          <a:ext cx="0" cy="0"/>
          <a:chOff x="0" y="0"/>
          <a:chExt cx="0" cy="0"/>
        </a:xfrm>
      </p:grpSpPr>
      <p:sp>
        <p:nvSpPr>
          <p:cNvPr id="69" name="Google Shape;69;p4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9pPr>
          </a:lstStyle>
          <a:p>
            <a:endParaRPr/>
          </a:p>
        </p:txBody>
      </p:sp>
      <p:sp>
        <p:nvSpPr>
          <p:cNvPr id="70" name="Google Shape;70;p44"/>
          <p:cNvSpPr txBox="1">
            <a:spLocks noGrp="1"/>
          </p:cNvSpPr>
          <p:nvPr>
            <p:ph type="ftr" idx="11"/>
          </p:nvPr>
        </p:nvSpPr>
        <p:spPr>
          <a:xfrm>
            <a:off x="3942607" y="6305797"/>
            <a:ext cx="3717967" cy="25927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9pPr>
          </a:lstStyle>
          <a:p>
            <a:endParaRPr/>
          </a:p>
        </p:txBody>
      </p:sp>
      <p:sp>
        <p:nvSpPr>
          <p:cNvPr id="71" name="Google Shape;71;p4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Section Page Option3">
  <p:cSld name="Section Page Option3">
    <p:spTree>
      <p:nvGrpSpPr>
        <p:cNvPr id="1" name="Shape 1019"/>
        <p:cNvGrpSpPr/>
        <p:nvPr/>
      </p:nvGrpSpPr>
      <p:grpSpPr>
        <a:xfrm>
          <a:off x="0" y="0"/>
          <a:ext cx="0" cy="0"/>
          <a:chOff x="0" y="0"/>
          <a:chExt cx="0" cy="0"/>
        </a:xfrm>
      </p:grpSpPr>
      <p:sp>
        <p:nvSpPr>
          <p:cNvPr id="1020" name="Google Shape;1020;g61251ab603_0_1607"/>
          <p:cNvSpPr/>
          <p:nvPr/>
        </p:nvSpPr>
        <p:spPr>
          <a:xfrm>
            <a:off x="181427" y="181429"/>
            <a:ext cx="8781000" cy="6489000"/>
          </a:xfrm>
          <a:prstGeom prst="rect">
            <a:avLst/>
          </a:prstGeom>
          <a:solidFill>
            <a:srgbClr val="D6D2C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eorgia"/>
              <a:ea typeface="Georgia"/>
              <a:cs typeface="Georgia"/>
              <a:sym typeface="Georgia"/>
            </a:endParaRPr>
          </a:p>
        </p:txBody>
      </p:sp>
      <p:pic>
        <p:nvPicPr>
          <p:cNvPr id="1021" name="Google Shape;1021;g61251ab603_0_1607" descr="MAC21_190.5x254_PowerPoint_Images_Section 1 copy.png"/>
          <p:cNvPicPr preferRelativeResize="0"/>
          <p:nvPr/>
        </p:nvPicPr>
        <p:blipFill rotWithShape="1">
          <a:blip r:embed="rId2">
            <a:alphaModFix/>
          </a:blip>
          <a:srcRect/>
          <a:stretch/>
        </p:blipFill>
        <p:spPr>
          <a:xfrm>
            <a:off x="0" y="2749296"/>
            <a:ext cx="9144000" cy="4108704"/>
          </a:xfrm>
          <a:prstGeom prst="rect">
            <a:avLst/>
          </a:prstGeom>
          <a:noFill/>
          <a:ln>
            <a:noFill/>
          </a:ln>
        </p:spPr>
      </p:pic>
      <p:sp>
        <p:nvSpPr>
          <p:cNvPr id="1022" name="Google Shape;1022;g61251ab603_0_1607"/>
          <p:cNvSpPr txBox="1">
            <a:spLocks noGrp="1"/>
          </p:cNvSpPr>
          <p:nvPr>
            <p:ph type="title"/>
          </p:nvPr>
        </p:nvSpPr>
        <p:spPr>
          <a:xfrm>
            <a:off x="457200" y="1421183"/>
            <a:ext cx="8229600" cy="6315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3200"/>
              <a:buFont typeface="Arial"/>
              <a:buNone/>
              <a:defRPr sz="32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3" name="Google Shape;1023;g61251ab603_0_1607"/>
          <p:cNvSpPr txBox="1">
            <a:spLocks noGrp="1"/>
          </p:cNvSpPr>
          <p:nvPr>
            <p:ph type="body" idx="1"/>
          </p:nvPr>
        </p:nvSpPr>
        <p:spPr>
          <a:xfrm>
            <a:off x="466345" y="2026246"/>
            <a:ext cx="8217900" cy="4170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rgbClr val="611723"/>
              </a:buClr>
              <a:buSzPts val="1800"/>
              <a:buNone/>
              <a:defRPr sz="1800" cap="none">
                <a:solidFill>
                  <a:srgbClr val="611723"/>
                </a:solidFill>
                <a:latin typeface="Arial"/>
                <a:ea typeface="Arial"/>
                <a:cs typeface="Arial"/>
                <a:sym typeface="Arial"/>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1024" name="Google Shape;1024;g61251ab603_0_1607" descr="MQU_MAS_HOR_RGB_LOGO.png"/>
          <p:cNvPicPr preferRelativeResize="0"/>
          <p:nvPr/>
        </p:nvPicPr>
        <p:blipFill rotWithShape="1">
          <a:blip r:embed="rId3">
            <a:alphaModFix/>
          </a:blip>
          <a:srcRect/>
          <a:stretch/>
        </p:blipFill>
        <p:spPr>
          <a:xfrm>
            <a:off x="7066642" y="433616"/>
            <a:ext cx="1595919" cy="477965"/>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Full Page Picture &amp; Title Layout">
  <p:cSld name="Full Page Picture &amp; Title Layout">
    <p:spTree>
      <p:nvGrpSpPr>
        <p:cNvPr id="1" name="Shape 1025"/>
        <p:cNvGrpSpPr/>
        <p:nvPr/>
      </p:nvGrpSpPr>
      <p:grpSpPr>
        <a:xfrm>
          <a:off x="0" y="0"/>
          <a:ext cx="0" cy="0"/>
          <a:chOff x="0" y="0"/>
          <a:chExt cx="0" cy="0"/>
        </a:xfrm>
      </p:grpSpPr>
      <p:sp>
        <p:nvSpPr>
          <p:cNvPr id="1026" name="Google Shape;1026;g61251ab603_0_1613"/>
          <p:cNvSpPr>
            <a:spLocks noGrp="1"/>
          </p:cNvSpPr>
          <p:nvPr>
            <p:ph type="pic" idx="2"/>
          </p:nvPr>
        </p:nvSpPr>
        <p:spPr>
          <a:xfrm>
            <a:off x="183885" y="1465263"/>
            <a:ext cx="8780700" cy="5218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1027" name="Google Shape;1027;g61251ab603_0_1613"/>
          <p:cNvSpPr txBox="1">
            <a:spLocks noGrp="1"/>
          </p:cNvSpPr>
          <p:nvPr>
            <p:ph type="title"/>
          </p:nvPr>
        </p:nvSpPr>
        <p:spPr>
          <a:xfrm>
            <a:off x="641048" y="2863019"/>
            <a:ext cx="8045700" cy="608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3200"/>
              <a:buFont typeface="Arial"/>
              <a:buNone/>
              <a:defRPr sz="32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8" name="Google Shape;1028;g61251ab603_0_1613"/>
          <p:cNvSpPr txBox="1">
            <a:spLocks noGrp="1"/>
          </p:cNvSpPr>
          <p:nvPr>
            <p:ph type="body" idx="1"/>
          </p:nvPr>
        </p:nvSpPr>
        <p:spPr>
          <a:xfrm>
            <a:off x="641349" y="3477755"/>
            <a:ext cx="8049000" cy="4593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rgbClr val="FFFFFF"/>
              </a:buClr>
              <a:buSzPts val="1800"/>
              <a:buNone/>
              <a:defRPr sz="1800" cap="none">
                <a:solidFill>
                  <a:srgbClr val="FFFFFF"/>
                </a:solidFill>
                <a:latin typeface="Arial"/>
                <a:ea typeface="Arial"/>
                <a:cs typeface="Arial"/>
                <a:sym typeface="Arial"/>
              </a:defRPr>
            </a:lvl1pPr>
            <a:lvl2pPr marL="914400" lvl="1" indent="-330200" algn="l">
              <a:lnSpc>
                <a:spcPct val="100000"/>
              </a:lnSpc>
              <a:spcBef>
                <a:spcPts val="300"/>
              </a:spcBef>
              <a:spcAft>
                <a:spcPts val="0"/>
              </a:spcAft>
              <a:buClr>
                <a:schemeClr val="dk1"/>
              </a:buClr>
              <a:buSzPts val="1600"/>
              <a:buChar char="•"/>
              <a:defRPr sz="1600"/>
            </a:lvl2pPr>
            <a:lvl3pPr marL="1371600" lvl="2" indent="-317500" algn="l">
              <a:lnSpc>
                <a:spcPct val="100000"/>
              </a:lnSpc>
              <a:spcBef>
                <a:spcPts val="300"/>
              </a:spcBef>
              <a:spcAft>
                <a:spcPts val="0"/>
              </a:spcAft>
              <a:buClr>
                <a:schemeClr val="dk1"/>
              </a:buClr>
              <a:buSzPts val="1400"/>
              <a:buChar char="•"/>
              <a:defRPr sz="1400"/>
            </a:lvl3pPr>
            <a:lvl4pPr marL="1828800" lvl="3" indent="-304800" algn="l">
              <a:lnSpc>
                <a:spcPct val="100000"/>
              </a:lnSpc>
              <a:spcBef>
                <a:spcPts val="300"/>
              </a:spcBef>
              <a:spcAft>
                <a:spcPts val="0"/>
              </a:spcAft>
              <a:buClr>
                <a:schemeClr val="dk1"/>
              </a:buClr>
              <a:buSzPts val="1200"/>
              <a:buChar char="•"/>
              <a:defRPr sz="1200"/>
            </a:lvl4pPr>
            <a:lvl5pPr marL="2286000" lvl="4" indent="-304800" algn="l">
              <a:lnSpc>
                <a:spcPct val="100000"/>
              </a:lnSpc>
              <a:spcBef>
                <a:spcPts val="300"/>
              </a:spcBef>
              <a:spcAft>
                <a:spcPts val="0"/>
              </a:spcAft>
              <a:buClr>
                <a:schemeClr val="dk1"/>
              </a:buClr>
              <a:buSzPts val="1200"/>
              <a:buChar char="•"/>
              <a:defRPr sz="1200"/>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grpSp>
        <p:nvGrpSpPr>
          <p:cNvPr id="1029" name="Google Shape;1029;g61251ab603_0_1613"/>
          <p:cNvGrpSpPr/>
          <p:nvPr/>
        </p:nvGrpSpPr>
        <p:grpSpPr>
          <a:xfrm>
            <a:off x="190500" y="175006"/>
            <a:ext cx="8763000" cy="1282800"/>
            <a:chOff x="190500" y="175006"/>
            <a:chExt cx="8763000" cy="1282800"/>
          </a:xfrm>
        </p:grpSpPr>
        <p:sp>
          <p:nvSpPr>
            <p:cNvPr id="1030" name="Google Shape;1030;g61251ab603_0_1613"/>
            <p:cNvSpPr/>
            <p:nvPr/>
          </p:nvSpPr>
          <p:spPr>
            <a:xfrm>
              <a:off x="190500" y="175006"/>
              <a:ext cx="8763000" cy="1282800"/>
            </a:xfrm>
            <a:prstGeom prst="rect">
              <a:avLst/>
            </a:prstGeom>
            <a:solidFill>
              <a:srgbClr val="D6D2C4"/>
            </a:solidFill>
            <a:ln>
              <a:noFill/>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eorgia"/>
                <a:ea typeface="Georgia"/>
                <a:cs typeface="Georgia"/>
                <a:sym typeface="Georgia"/>
              </a:endParaRPr>
            </a:p>
          </p:txBody>
        </p:sp>
        <p:pic>
          <p:nvPicPr>
            <p:cNvPr id="1031" name="Google Shape;1031;g61251ab603_0_1613" descr="MQU_MAS_HOR_RGB_LOGO.png"/>
            <p:cNvPicPr preferRelativeResize="0"/>
            <p:nvPr/>
          </p:nvPicPr>
          <p:blipFill rotWithShape="1">
            <a:blip r:embed="rId2">
              <a:alphaModFix/>
            </a:blip>
            <a:srcRect/>
            <a:stretch/>
          </p:blipFill>
          <p:spPr>
            <a:xfrm>
              <a:off x="7066642" y="446316"/>
              <a:ext cx="1595919" cy="477965"/>
            </a:xfrm>
            <a:prstGeom prst="rect">
              <a:avLst/>
            </a:prstGeom>
            <a:noFill/>
            <a:ln>
              <a:noFill/>
            </a:ln>
          </p:spPr>
        </p:pic>
      </p:gr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Section Page Layout">
  <p:cSld name="Section Page Layout">
    <p:spTree>
      <p:nvGrpSpPr>
        <p:cNvPr id="1" name="Shape 1032"/>
        <p:cNvGrpSpPr/>
        <p:nvPr/>
      </p:nvGrpSpPr>
      <p:grpSpPr>
        <a:xfrm>
          <a:off x="0" y="0"/>
          <a:ext cx="0" cy="0"/>
          <a:chOff x="0" y="0"/>
          <a:chExt cx="0" cy="0"/>
        </a:xfrm>
      </p:grpSpPr>
      <p:sp>
        <p:nvSpPr>
          <p:cNvPr id="1033" name="Google Shape;1033;g61251ab603_0_162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034" name="Google Shape;1034;g61251ab603_0_1620"/>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9pPr>
          </a:lstStyle>
          <a:p>
            <a:endParaRPr/>
          </a:p>
        </p:txBody>
      </p:sp>
      <p:sp>
        <p:nvSpPr>
          <p:cNvPr id="1035" name="Google Shape;1035;g61251ab603_0_1620"/>
          <p:cNvSpPr txBox="1">
            <a:spLocks noGrp="1"/>
          </p:cNvSpPr>
          <p:nvPr>
            <p:ph type="title"/>
          </p:nvPr>
        </p:nvSpPr>
        <p:spPr>
          <a:xfrm>
            <a:off x="641048" y="2863019"/>
            <a:ext cx="8045700" cy="608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3200"/>
              <a:buFont typeface="Arial"/>
              <a:buNone/>
              <a:defRPr sz="3200" b="1">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6" name="Google Shape;1036;g61251ab603_0_1620"/>
          <p:cNvSpPr txBox="1">
            <a:spLocks noGrp="1"/>
          </p:cNvSpPr>
          <p:nvPr>
            <p:ph type="body" idx="1"/>
          </p:nvPr>
        </p:nvSpPr>
        <p:spPr>
          <a:xfrm>
            <a:off x="641349" y="3477755"/>
            <a:ext cx="8049000" cy="4593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rgbClr val="611723"/>
              </a:buClr>
              <a:buSzPts val="1800"/>
              <a:buNone/>
              <a:defRPr sz="1800" cap="none">
                <a:solidFill>
                  <a:srgbClr val="611723"/>
                </a:solidFill>
                <a:latin typeface="Arial"/>
                <a:ea typeface="Arial"/>
                <a:cs typeface="Arial"/>
                <a:sym typeface="Arial"/>
              </a:defRPr>
            </a:lvl1pPr>
            <a:lvl2pPr marL="914400" lvl="1" indent="-330200" algn="l">
              <a:lnSpc>
                <a:spcPct val="100000"/>
              </a:lnSpc>
              <a:spcBef>
                <a:spcPts val="300"/>
              </a:spcBef>
              <a:spcAft>
                <a:spcPts val="0"/>
              </a:spcAft>
              <a:buClr>
                <a:schemeClr val="dk1"/>
              </a:buClr>
              <a:buSzPts val="1600"/>
              <a:buChar char="•"/>
              <a:defRPr sz="1600"/>
            </a:lvl2pPr>
            <a:lvl3pPr marL="1371600" lvl="2" indent="-317500" algn="l">
              <a:lnSpc>
                <a:spcPct val="100000"/>
              </a:lnSpc>
              <a:spcBef>
                <a:spcPts val="300"/>
              </a:spcBef>
              <a:spcAft>
                <a:spcPts val="0"/>
              </a:spcAft>
              <a:buClr>
                <a:schemeClr val="dk1"/>
              </a:buClr>
              <a:buSzPts val="1400"/>
              <a:buChar char="•"/>
              <a:defRPr sz="1400"/>
            </a:lvl3pPr>
            <a:lvl4pPr marL="1828800" lvl="3" indent="-304800" algn="l">
              <a:lnSpc>
                <a:spcPct val="100000"/>
              </a:lnSpc>
              <a:spcBef>
                <a:spcPts val="300"/>
              </a:spcBef>
              <a:spcAft>
                <a:spcPts val="0"/>
              </a:spcAft>
              <a:buClr>
                <a:schemeClr val="dk1"/>
              </a:buClr>
              <a:buSzPts val="1200"/>
              <a:buChar char="•"/>
              <a:defRPr sz="1200"/>
            </a:lvl4pPr>
            <a:lvl5pPr marL="2286000" lvl="4" indent="-304800" algn="l">
              <a:lnSpc>
                <a:spcPct val="100000"/>
              </a:lnSpc>
              <a:spcBef>
                <a:spcPts val="300"/>
              </a:spcBef>
              <a:spcAft>
                <a:spcPts val="0"/>
              </a:spcAft>
              <a:buClr>
                <a:schemeClr val="dk1"/>
              </a:buClr>
              <a:buSzPts val="1200"/>
              <a:buChar char="•"/>
              <a:defRPr sz="1200"/>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grpSp>
        <p:nvGrpSpPr>
          <p:cNvPr id="1037" name="Google Shape;1037;g61251ab603_0_1620"/>
          <p:cNvGrpSpPr/>
          <p:nvPr/>
        </p:nvGrpSpPr>
        <p:grpSpPr>
          <a:xfrm>
            <a:off x="190500" y="175006"/>
            <a:ext cx="8763000" cy="1282800"/>
            <a:chOff x="190500" y="175006"/>
            <a:chExt cx="8763000" cy="1282800"/>
          </a:xfrm>
        </p:grpSpPr>
        <p:sp>
          <p:nvSpPr>
            <p:cNvPr id="1038" name="Google Shape;1038;g61251ab603_0_1620"/>
            <p:cNvSpPr/>
            <p:nvPr/>
          </p:nvSpPr>
          <p:spPr>
            <a:xfrm>
              <a:off x="190500" y="175006"/>
              <a:ext cx="8763000" cy="1282800"/>
            </a:xfrm>
            <a:prstGeom prst="rect">
              <a:avLst/>
            </a:prstGeom>
            <a:solidFill>
              <a:srgbClr val="D6D2C4"/>
            </a:solidFill>
            <a:ln>
              <a:noFill/>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eorgia"/>
                <a:ea typeface="Georgia"/>
                <a:cs typeface="Georgia"/>
                <a:sym typeface="Georgia"/>
              </a:endParaRPr>
            </a:p>
          </p:txBody>
        </p:sp>
        <p:pic>
          <p:nvPicPr>
            <p:cNvPr id="1039" name="Google Shape;1039;g61251ab603_0_1620" descr="MQU_MAS_HOR_RGB_LOGO.png"/>
            <p:cNvPicPr preferRelativeResize="0"/>
            <p:nvPr/>
          </p:nvPicPr>
          <p:blipFill rotWithShape="1">
            <a:blip r:embed="rId2">
              <a:alphaModFix/>
            </a:blip>
            <a:srcRect/>
            <a:stretch/>
          </p:blipFill>
          <p:spPr>
            <a:xfrm>
              <a:off x="7066642" y="446316"/>
              <a:ext cx="1595919" cy="477965"/>
            </a:xfrm>
            <a:prstGeom prst="rect">
              <a:avLst/>
            </a:prstGeom>
            <a:noFill/>
            <a:ln>
              <a:noFill/>
            </a:ln>
          </p:spPr>
        </p:pic>
      </p:gr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matchingName="Footer Only">
  <p:cSld name="Footer Only">
    <p:spTree>
      <p:nvGrpSpPr>
        <p:cNvPr id="1" name="Shape 1040"/>
        <p:cNvGrpSpPr/>
        <p:nvPr/>
      </p:nvGrpSpPr>
      <p:grpSpPr>
        <a:xfrm>
          <a:off x="0" y="0"/>
          <a:ext cx="0" cy="0"/>
          <a:chOff x="0" y="0"/>
          <a:chExt cx="0" cy="0"/>
        </a:xfrm>
      </p:grpSpPr>
      <p:sp>
        <p:nvSpPr>
          <p:cNvPr id="1041" name="Google Shape;1041;g61251ab603_0_162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042" name="Google Shape;1042;g61251ab603_0_1628"/>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9pPr>
          </a:lstStyle>
          <a:p>
            <a:endParaRPr/>
          </a:p>
        </p:txBody>
      </p:sp>
      <p:sp>
        <p:nvSpPr>
          <p:cNvPr id="1043" name="Google Shape;1043;g61251ab603_0_1628"/>
          <p:cNvSpPr txBox="1">
            <a:spLocks noGrp="1"/>
          </p:cNvSpPr>
          <p:nvPr>
            <p:ph type="title"/>
          </p:nvPr>
        </p:nvSpPr>
        <p:spPr>
          <a:xfrm>
            <a:off x="457200" y="274639"/>
            <a:ext cx="8229600" cy="644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4" name="Google Shape;1044;g61251ab603_0_1628"/>
          <p:cNvSpPr txBox="1">
            <a:spLocks noGrp="1"/>
          </p:cNvSpPr>
          <p:nvPr>
            <p:ph type="body" idx="1"/>
          </p:nvPr>
        </p:nvSpPr>
        <p:spPr>
          <a:xfrm>
            <a:off x="460072" y="846666"/>
            <a:ext cx="6397800" cy="5322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800"/>
              <a:buFont typeface="Arial"/>
              <a:buNone/>
              <a:defRPr sz="1800" cap="none">
                <a:solidFill>
                  <a:schemeClr val="dk2"/>
                </a:solidFill>
                <a:latin typeface="Arial"/>
                <a:ea typeface="Arial"/>
                <a:cs typeface="Arial"/>
                <a:sym typeface="Arial"/>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045" name="Google Shape;1045;g61251ab603_0_1628"/>
          <p:cNvSpPr txBox="1">
            <a:spLocks noGrp="1"/>
          </p:cNvSpPr>
          <p:nvPr>
            <p:ph type="body" idx="2"/>
          </p:nvPr>
        </p:nvSpPr>
        <p:spPr>
          <a:xfrm>
            <a:off x="445641" y="1728979"/>
            <a:ext cx="8266500" cy="45195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2"/>
              </a:buClr>
              <a:buSzPts val="1800"/>
              <a:buFont typeface="Arial"/>
              <a:buNone/>
              <a:defRPr b="1" cap="none">
                <a:solidFill>
                  <a:schemeClr val="dk2"/>
                </a:solidFill>
                <a:latin typeface="Arial"/>
                <a:ea typeface="Arial"/>
                <a:cs typeface="Arial"/>
                <a:sym typeface="Arial"/>
              </a:defRPr>
            </a:lvl3pPr>
            <a:lvl4pPr marL="1828800" lvl="3" indent="-228600" algn="l">
              <a:lnSpc>
                <a:spcPct val="100000"/>
              </a:lnSpc>
              <a:spcBef>
                <a:spcPts val="300"/>
              </a:spcBef>
              <a:spcAft>
                <a:spcPts val="0"/>
              </a:spcAft>
              <a:buClr>
                <a:schemeClr val="dk1"/>
              </a:buClr>
              <a:buSzPts val="1800"/>
              <a:buFont typeface="Arial"/>
              <a:buNone/>
              <a:defRPr/>
            </a:lvl4pPr>
            <a:lvl5pPr marL="2286000" lvl="4" indent="-228600" algn="l">
              <a:lnSpc>
                <a:spcPct val="100000"/>
              </a:lnSpc>
              <a:spcBef>
                <a:spcPts val="300"/>
              </a:spcBef>
              <a:spcAft>
                <a:spcPts val="0"/>
              </a:spcAft>
              <a:buClr>
                <a:schemeClr val="dk1"/>
              </a:buClr>
              <a:buSzPts val="1800"/>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matchingName="No Dividing Line">
  <p:cSld name="No Dividing Line">
    <p:spTree>
      <p:nvGrpSpPr>
        <p:cNvPr id="1" name="Shape 1046"/>
        <p:cNvGrpSpPr/>
        <p:nvPr/>
      </p:nvGrpSpPr>
      <p:grpSpPr>
        <a:xfrm>
          <a:off x="0" y="0"/>
          <a:ext cx="0" cy="0"/>
          <a:chOff x="0" y="0"/>
          <a:chExt cx="0" cy="0"/>
        </a:xfrm>
      </p:grpSpPr>
      <p:sp>
        <p:nvSpPr>
          <p:cNvPr id="1047" name="Google Shape;1047;g61251ab603_0_163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048" name="Google Shape;1048;g61251ab603_0_1634"/>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9pPr>
          </a:lstStyle>
          <a:p>
            <a:endParaRPr/>
          </a:p>
        </p:txBody>
      </p:sp>
      <p:pic>
        <p:nvPicPr>
          <p:cNvPr id="1049" name="Google Shape;1049;g61251ab603_0_1634" descr="MQU_MAS_HOR_RGB_LOGO.png"/>
          <p:cNvPicPr preferRelativeResize="0"/>
          <p:nvPr/>
        </p:nvPicPr>
        <p:blipFill rotWithShape="1">
          <a:blip r:embed="rId2">
            <a:alphaModFix/>
          </a:blip>
          <a:srcRect/>
          <a:stretch/>
        </p:blipFill>
        <p:spPr>
          <a:xfrm>
            <a:off x="7066642" y="446316"/>
            <a:ext cx="1595919" cy="477965"/>
          </a:xfrm>
          <a:prstGeom prst="rect">
            <a:avLst/>
          </a:prstGeom>
          <a:noFill/>
          <a:ln>
            <a:noFill/>
          </a:ln>
        </p:spPr>
      </p:pic>
      <p:sp>
        <p:nvSpPr>
          <p:cNvPr id="1050" name="Google Shape;1050;g61251ab603_0_1634"/>
          <p:cNvSpPr txBox="1">
            <a:spLocks noGrp="1"/>
          </p:cNvSpPr>
          <p:nvPr>
            <p:ph type="title"/>
          </p:nvPr>
        </p:nvSpPr>
        <p:spPr>
          <a:xfrm>
            <a:off x="457200" y="274639"/>
            <a:ext cx="6400800" cy="644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32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1" name="Google Shape;1051;g61251ab603_0_1634"/>
          <p:cNvSpPr txBox="1">
            <a:spLocks noGrp="1"/>
          </p:cNvSpPr>
          <p:nvPr>
            <p:ph type="body" idx="1"/>
          </p:nvPr>
        </p:nvSpPr>
        <p:spPr>
          <a:xfrm>
            <a:off x="460072" y="846666"/>
            <a:ext cx="6397800" cy="5322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800"/>
              <a:buFont typeface="Arial"/>
              <a:buNone/>
              <a:defRPr sz="1800" cap="none">
                <a:solidFill>
                  <a:schemeClr val="dk2"/>
                </a:solidFill>
                <a:latin typeface="Arial"/>
                <a:ea typeface="Arial"/>
                <a:cs typeface="Arial"/>
                <a:sym typeface="Arial"/>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300"/>
              </a:spcBef>
              <a:spcAft>
                <a:spcPts val="0"/>
              </a:spcAft>
              <a:buClr>
                <a:schemeClr val="dk1"/>
              </a:buClr>
              <a:buSzPts val="1800"/>
              <a:buChar char="•"/>
              <a:defRPr/>
            </a:lvl4pPr>
            <a:lvl5pPr marL="2286000" lvl="4" indent="-342900" algn="l">
              <a:lnSpc>
                <a:spcPct val="100000"/>
              </a:lnSpc>
              <a:spcBef>
                <a:spcPts val="3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052" name="Google Shape;1052;g61251ab603_0_1634"/>
          <p:cNvSpPr txBox="1">
            <a:spLocks noGrp="1"/>
          </p:cNvSpPr>
          <p:nvPr>
            <p:ph type="body" idx="2"/>
          </p:nvPr>
        </p:nvSpPr>
        <p:spPr>
          <a:xfrm>
            <a:off x="445641" y="1728979"/>
            <a:ext cx="8266500" cy="45195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228600" algn="l">
              <a:lnSpc>
                <a:spcPct val="100000"/>
              </a:lnSpc>
              <a:spcBef>
                <a:spcPts val="300"/>
              </a:spcBef>
              <a:spcAft>
                <a:spcPts val="0"/>
              </a:spcAft>
              <a:buClr>
                <a:schemeClr val="dk2"/>
              </a:buClr>
              <a:buSzPts val="1800"/>
              <a:buFont typeface="Arial"/>
              <a:buNone/>
              <a:defRPr b="1" cap="none">
                <a:solidFill>
                  <a:schemeClr val="dk2"/>
                </a:solidFill>
                <a:latin typeface="Arial"/>
                <a:ea typeface="Arial"/>
                <a:cs typeface="Arial"/>
                <a:sym typeface="Arial"/>
              </a:defRPr>
            </a:lvl3pPr>
            <a:lvl4pPr marL="1828800" lvl="3" indent="-228600" algn="l">
              <a:lnSpc>
                <a:spcPct val="100000"/>
              </a:lnSpc>
              <a:spcBef>
                <a:spcPts val="300"/>
              </a:spcBef>
              <a:spcAft>
                <a:spcPts val="0"/>
              </a:spcAft>
              <a:buClr>
                <a:schemeClr val="dk1"/>
              </a:buClr>
              <a:buSzPts val="1800"/>
              <a:buFont typeface="Arial"/>
              <a:buNone/>
              <a:defRPr/>
            </a:lvl4pPr>
            <a:lvl5pPr marL="2286000" lvl="4" indent="-228600" algn="l">
              <a:lnSpc>
                <a:spcPct val="100000"/>
              </a:lnSpc>
              <a:spcBef>
                <a:spcPts val="300"/>
              </a:spcBef>
              <a:spcAft>
                <a:spcPts val="0"/>
              </a:spcAft>
              <a:buClr>
                <a:schemeClr val="dk1"/>
              </a:buClr>
              <a:buSzPts val="1800"/>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0.xml"/><Relationship Id="rId18" Type="http://schemas.openxmlformats.org/officeDocument/2006/relationships/slideLayout" Target="../slideLayouts/slideLayout65.xml"/><Relationship Id="rId26" Type="http://schemas.openxmlformats.org/officeDocument/2006/relationships/slideLayout" Target="../slideLayouts/slideLayout73.xml"/><Relationship Id="rId39" Type="http://schemas.openxmlformats.org/officeDocument/2006/relationships/slideLayout" Target="../slideLayouts/slideLayout86.xml"/><Relationship Id="rId21" Type="http://schemas.openxmlformats.org/officeDocument/2006/relationships/slideLayout" Target="../slideLayouts/slideLayout68.xml"/><Relationship Id="rId34" Type="http://schemas.openxmlformats.org/officeDocument/2006/relationships/slideLayout" Target="../slideLayouts/slideLayout81.xml"/><Relationship Id="rId42" Type="http://schemas.openxmlformats.org/officeDocument/2006/relationships/slideLayout" Target="../slideLayouts/slideLayout89.xml"/><Relationship Id="rId47" Type="http://schemas.openxmlformats.org/officeDocument/2006/relationships/slideLayout" Target="../slideLayouts/slideLayout94.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9" Type="http://schemas.openxmlformats.org/officeDocument/2006/relationships/slideLayout" Target="../slideLayouts/slideLayout76.xml"/><Relationship Id="rId11" Type="http://schemas.openxmlformats.org/officeDocument/2006/relationships/slideLayout" Target="../slideLayouts/slideLayout58.xml"/><Relationship Id="rId24" Type="http://schemas.openxmlformats.org/officeDocument/2006/relationships/slideLayout" Target="../slideLayouts/slideLayout71.xml"/><Relationship Id="rId32" Type="http://schemas.openxmlformats.org/officeDocument/2006/relationships/slideLayout" Target="../slideLayouts/slideLayout79.xml"/><Relationship Id="rId37" Type="http://schemas.openxmlformats.org/officeDocument/2006/relationships/slideLayout" Target="../slideLayouts/slideLayout84.xml"/><Relationship Id="rId40" Type="http://schemas.openxmlformats.org/officeDocument/2006/relationships/slideLayout" Target="../slideLayouts/slideLayout87.xml"/><Relationship Id="rId45" Type="http://schemas.openxmlformats.org/officeDocument/2006/relationships/slideLayout" Target="../slideLayouts/slideLayout92.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28" Type="http://schemas.openxmlformats.org/officeDocument/2006/relationships/slideLayout" Target="../slideLayouts/slideLayout75.xml"/><Relationship Id="rId36" Type="http://schemas.openxmlformats.org/officeDocument/2006/relationships/slideLayout" Target="../slideLayouts/slideLayout83.xml"/><Relationship Id="rId49" Type="http://schemas.openxmlformats.org/officeDocument/2006/relationships/image" Target="../media/image1.png"/><Relationship Id="rId10" Type="http://schemas.openxmlformats.org/officeDocument/2006/relationships/slideLayout" Target="../slideLayouts/slideLayout57.xml"/><Relationship Id="rId19" Type="http://schemas.openxmlformats.org/officeDocument/2006/relationships/slideLayout" Target="../slideLayouts/slideLayout66.xml"/><Relationship Id="rId31" Type="http://schemas.openxmlformats.org/officeDocument/2006/relationships/slideLayout" Target="../slideLayouts/slideLayout78.xml"/><Relationship Id="rId44" Type="http://schemas.openxmlformats.org/officeDocument/2006/relationships/slideLayout" Target="../slideLayouts/slideLayout91.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 Id="rId27" Type="http://schemas.openxmlformats.org/officeDocument/2006/relationships/slideLayout" Target="../slideLayouts/slideLayout74.xml"/><Relationship Id="rId30" Type="http://schemas.openxmlformats.org/officeDocument/2006/relationships/slideLayout" Target="../slideLayouts/slideLayout77.xml"/><Relationship Id="rId35" Type="http://schemas.openxmlformats.org/officeDocument/2006/relationships/slideLayout" Target="../slideLayouts/slideLayout82.xml"/><Relationship Id="rId43" Type="http://schemas.openxmlformats.org/officeDocument/2006/relationships/slideLayout" Target="../slideLayouts/slideLayout90.xml"/><Relationship Id="rId48" Type="http://schemas.openxmlformats.org/officeDocument/2006/relationships/theme" Target="../theme/theme2.xml"/><Relationship Id="rId8" Type="http://schemas.openxmlformats.org/officeDocument/2006/relationships/slideLayout" Target="../slideLayouts/slideLayout55.xml"/><Relationship Id="rId3" Type="http://schemas.openxmlformats.org/officeDocument/2006/relationships/slideLayout" Target="../slideLayouts/slideLayout50.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slideLayout" Target="../slideLayouts/slideLayout72.xml"/><Relationship Id="rId33" Type="http://schemas.openxmlformats.org/officeDocument/2006/relationships/slideLayout" Target="../slideLayouts/slideLayout80.xml"/><Relationship Id="rId38" Type="http://schemas.openxmlformats.org/officeDocument/2006/relationships/slideLayout" Target="../slideLayouts/slideLayout85.xml"/><Relationship Id="rId46" Type="http://schemas.openxmlformats.org/officeDocument/2006/relationships/slideLayout" Target="../slideLayouts/slideLayout93.xml"/><Relationship Id="rId20" Type="http://schemas.openxmlformats.org/officeDocument/2006/relationships/slideLayout" Target="../slideLayouts/slideLayout67.xml"/><Relationship Id="rId41" Type="http://schemas.openxmlformats.org/officeDocument/2006/relationships/slideLayout" Target="../slideLayouts/slideLayout88.xml"/><Relationship Id="rId1" Type="http://schemas.openxmlformats.org/officeDocument/2006/relationships/slideLayout" Target="../slideLayouts/slideLayout48.xml"/><Relationship Id="rId6"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5"/>
          <p:cNvSpPr txBox="1">
            <a:spLocks noGrp="1"/>
          </p:cNvSpPr>
          <p:nvPr>
            <p:ph type="title"/>
          </p:nvPr>
        </p:nvSpPr>
        <p:spPr>
          <a:xfrm>
            <a:off x="457200" y="274639"/>
            <a:ext cx="8229600" cy="644600"/>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1" name="Google Shape;11;p35" descr="MQU_MAS_HOR_RGB_LOGO.png"/>
          <p:cNvPicPr preferRelativeResize="0"/>
          <p:nvPr/>
        </p:nvPicPr>
        <p:blipFill rotWithShape="1">
          <a:blip r:embed="rId49">
            <a:alphaModFix/>
          </a:blip>
          <a:srcRect/>
          <a:stretch/>
        </p:blipFill>
        <p:spPr>
          <a:xfrm>
            <a:off x="140909" y="6258683"/>
            <a:ext cx="1595918" cy="477965"/>
          </a:xfrm>
          <a:prstGeom prst="rect">
            <a:avLst/>
          </a:prstGeom>
          <a:noFill/>
          <a:ln>
            <a:noFill/>
          </a:ln>
        </p:spPr>
      </p:pic>
      <p:cxnSp>
        <p:nvCxnSpPr>
          <p:cNvPr id="12" name="Google Shape;12;p35"/>
          <p:cNvCxnSpPr/>
          <p:nvPr/>
        </p:nvCxnSpPr>
        <p:spPr>
          <a:xfrm>
            <a:off x="550333" y="1378857"/>
            <a:ext cx="8067524" cy="0"/>
          </a:xfrm>
          <a:prstGeom prst="straightConnector1">
            <a:avLst/>
          </a:prstGeom>
          <a:noFill/>
          <a:ln w="12700" cap="flat" cmpd="sng">
            <a:solidFill>
              <a:schemeClr val="dk1"/>
            </a:solidFill>
            <a:prstDash val="solid"/>
            <a:round/>
            <a:headEnd type="none" w="sm" len="sm"/>
            <a:tailEnd type="none" w="sm" len="sm"/>
          </a:ln>
        </p:spPr>
      </p:cxnSp>
      <p:sp>
        <p:nvSpPr>
          <p:cNvPr id="13" name="Google Shape;13;p35"/>
          <p:cNvSpPr txBox="1"/>
          <p:nvPr/>
        </p:nvSpPr>
        <p:spPr>
          <a:xfrm>
            <a:off x="7505095" y="6404429"/>
            <a:ext cx="914400" cy="9144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eorgia"/>
              <a:ea typeface="Georgia"/>
              <a:cs typeface="Georgia"/>
              <a:sym typeface="Georgia"/>
            </a:endParaRPr>
          </a:p>
        </p:txBody>
      </p:sp>
      <p:sp>
        <p:nvSpPr>
          <p:cNvPr id="14" name="Google Shape;14;p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5" name="Google Shape;15;p3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L="1828800" marR="0" lvl="3" indent="-342900"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16" name="Google Shape;16;p35"/>
          <p:cNvSpPr txBox="1"/>
          <p:nvPr/>
        </p:nvSpPr>
        <p:spPr>
          <a:xfrm>
            <a:off x="3454400" y="3064933"/>
            <a:ext cx="914400" cy="9144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1400"/>
              <a:buFont typeface="Georgia"/>
              <a:buNone/>
            </a:pPr>
            <a:endParaRPr sz="1400" b="0" i="0" u="none" strike="noStrike" cap="none">
              <a:solidFill>
                <a:schemeClr val="dk1"/>
              </a:solidFill>
              <a:latin typeface="Georgia"/>
              <a:ea typeface="Georgia"/>
              <a:cs typeface="Georgia"/>
              <a:sym typeface="Georgia"/>
            </a:endParaRPr>
          </a:p>
        </p:txBody>
      </p:sp>
      <p:sp>
        <p:nvSpPr>
          <p:cNvPr id="17" name="Google Shape;17;p35"/>
          <p:cNvSpPr txBox="1"/>
          <p:nvPr/>
        </p:nvSpPr>
        <p:spPr>
          <a:xfrm>
            <a:off x="2353733" y="6366933"/>
            <a:ext cx="3962400" cy="491067"/>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1800"/>
              <a:buFont typeface="Georgia"/>
              <a:buNone/>
            </a:pPr>
            <a:endParaRPr sz="18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1"/>
        <p:cNvGrpSpPr/>
        <p:nvPr/>
      </p:nvGrpSpPr>
      <p:grpSpPr>
        <a:xfrm>
          <a:off x="0" y="0"/>
          <a:ext cx="0" cy="0"/>
          <a:chOff x="0" y="0"/>
          <a:chExt cx="0" cy="0"/>
        </a:xfrm>
      </p:grpSpPr>
      <p:sp>
        <p:nvSpPr>
          <p:cNvPr id="532" name="Google Shape;532;g61251ab603_0_1119"/>
          <p:cNvSpPr txBox="1">
            <a:spLocks noGrp="1"/>
          </p:cNvSpPr>
          <p:nvPr>
            <p:ph type="title"/>
          </p:nvPr>
        </p:nvSpPr>
        <p:spPr>
          <a:xfrm>
            <a:off x="457200" y="274639"/>
            <a:ext cx="8229600" cy="6447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533" name="Google Shape;533;g61251ab603_0_1119" descr="MQU_MAS_HOR_RGB_LOGO.png"/>
          <p:cNvPicPr preferRelativeResize="0"/>
          <p:nvPr/>
        </p:nvPicPr>
        <p:blipFill rotWithShape="1">
          <a:blip r:embed="rId49">
            <a:alphaModFix/>
          </a:blip>
          <a:srcRect/>
          <a:stretch/>
        </p:blipFill>
        <p:spPr>
          <a:xfrm>
            <a:off x="140909" y="6258683"/>
            <a:ext cx="1595919" cy="477965"/>
          </a:xfrm>
          <a:prstGeom prst="rect">
            <a:avLst/>
          </a:prstGeom>
          <a:noFill/>
          <a:ln>
            <a:noFill/>
          </a:ln>
        </p:spPr>
      </p:pic>
      <p:cxnSp>
        <p:nvCxnSpPr>
          <p:cNvPr id="534" name="Google Shape;534;g61251ab603_0_1119"/>
          <p:cNvCxnSpPr/>
          <p:nvPr/>
        </p:nvCxnSpPr>
        <p:spPr>
          <a:xfrm>
            <a:off x="550333" y="1378857"/>
            <a:ext cx="8067600" cy="0"/>
          </a:xfrm>
          <a:prstGeom prst="straightConnector1">
            <a:avLst/>
          </a:prstGeom>
          <a:noFill/>
          <a:ln w="12700" cap="flat" cmpd="sng">
            <a:solidFill>
              <a:schemeClr val="dk1"/>
            </a:solidFill>
            <a:prstDash val="solid"/>
            <a:round/>
            <a:headEnd type="none" w="sm" len="sm"/>
            <a:tailEnd type="none" w="sm" len="sm"/>
          </a:ln>
        </p:spPr>
      </p:cxnSp>
      <p:sp>
        <p:nvSpPr>
          <p:cNvPr id="535" name="Google Shape;535;g61251ab603_0_1119"/>
          <p:cNvSpPr txBox="1"/>
          <p:nvPr/>
        </p:nvSpPr>
        <p:spPr>
          <a:xfrm>
            <a:off x="7505095" y="6404429"/>
            <a:ext cx="914400" cy="914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eorgia"/>
              <a:ea typeface="Georgia"/>
              <a:cs typeface="Georgia"/>
              <a:sym typeface="Georgia"/>
            </a:endParaRPr>
          </a:p>
        </p:txBody>
      </p:sp>
      <p:sp>
        <p:nvSpPr>
          <p:cNvPr id="536" name="Google Shape;536;g61251ab603_0_111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37" name="Google Shape;537;g61251ab603_0_1119"/>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3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300"/>
              </a:spcBef>
              <a:spcAft>
                <a:spcPts val="0"/>
              </a:spcAft>
              <a:buClr>
                <a:schemeClr val="dk1"/>
              </a:buClr>
              <a:buSzPts val="1800"/>
              <a:buFont typeface="Arial"/>
              <a:buChar char="•"/>
              <a:defRPr sz="1800" b="0" i="1" u="none" strike="noStrike" cap="none">
                <a:solidFill>
                  <a:schemeClr val="dk1"/>
                </a:solidFill>
                <a:latin typeface="Arial"/>
                <a:ea typeface="Arial"/>
                <a:cs typeface="Arial"/>
                <a:sym typeface="Arial"/>
              </a:defRPr>
            </a:lvl3pPr>
            <a:lvl4pPr marL="1828800" marR="0" lvl="3" indent="-342900"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538" name="Google Shape;538;g61251ab603_0_1119"/>
          <p:cNvSpPr txBox="1"/>
          <p:nvPr/>
        </p:nvSpPr>
        <p:spPr>
          <a:xfrm>
            <a:off x="3454400" y="3064933"/>
            <a:ext cx="914400" cy="914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Georgia"/>
              <a:buNone/>
            </a:pPr>
            <a:endParaRPr sz="1400" b="0" i="0" u="none" strike="noStrike" cap="none">
              <a:solidFill>
                <a:schemeClr val="dk1"/>
              </a:solidFill>
              <a:latin typeface="Georgia"/>
              <a:ea typeface="Georgia"/>
              <a:cs typeface="Georgia"/>
              <a:sym typeface="Georgia"/>
            </a:endParaRPr>
          </a:p>
        </p:txBody>
      </p:sp>
      <p:sp>
        <p:nvSpPr>
          <p:cNvPr id="539" name="Google Shape;539;g61251ab603_0_1119"/>
          <p:cNvSpPr txBox="1"/>
          <p:nvPr/>
        </p:nvSpPr>
        <p:spPr>
          <a:xfrm>
            <a:off x="2353733" y="6366933"/>
            <a:ext cx="3962400" cy="491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Georgia"/>
              <a:buNone/>
            </a:pPr>
            <a:endParaRPr sz="18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 id="2147483722" r:id="rId26"/>
    <p:sldLayoutId id="2147483723" r:id="rId27"/>
    <p:sldLayoutId id="2147483724" r:id="rId28"/>
    <p:sldLayoutId id="2147483725" r:id="rId29"/>
    <p:sldLayoutId id="2147483726" r:id="rId30"/>
    <p:sldLayoutId id="2147483727" r:id="rId31"/>
    <p:sldLayoutId id="2147483728" r:id="rId32"/>
    <p:sldLayoutId id="2147483729" r:id="rId33"/>
    <p:sldLayoutId id="2147483730" r:id="rId34"/>
    <p:sldLayoutId id="2147483731" r:id="rId35"/>
    <p:sldLayoutId id="2147483732" r:id="rId36"/>
    <p:sldLayoutId id="2147483733" r:id="rId37"/>
    <p:sldLayoutId id="2147483734" r:id="rId38"/>
    <p:sldLayoutId id="2147483735" r:id="rId39"/>
    <p:sldLayoutId id="2147483736" r:id="rId40"/>
    <p:sldLayoutId id="2147483737" r:id="rId41"/>
    <p:sldLayoutId id="2147483738" r:id="rId42"/>
    <p:sldLayoutId id="2147483739" r:id="rId43"/>
    <p:sldLayoutId id="2147483740" r:id="rId44"/>
    <p:sldLayoutId id="2147483741" r:id="rId45"/>
    <p:sldLayoutId id="2147483742" r:id="rId46"/>
    <p:sldLayoutId id="2147483743" r:id="rId4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hyperlink" Target="https://www.flickr.com/photos/rwoan/4052660923/"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hyperlink" Target="https://www.flickr.com/photos/rwoan/4052660923/"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educationstandards.nsw.edu.au/wps/portal/nesa/k-10/learning-areas/technologies/science-and-technology-k-6-new-syllabus"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7.png"/><Relationship Id="rId7"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38.jp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29.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hyperlink" Target="https://www.flickr.com/photos/68946401@N03/6268578327"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48.xml"/><Relationship Id="rId5" Type="http://schemas.openxmlformats.org/officeDocument/2006/relationships/image" Target="../media/image49.png"/><Relationship Id="rId4" Type="http://schemas.openxmlformats.org/officeDocument/2006/relationships/image" Target="../media/image48.jp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49.xml"/><Relationship Id="rId5" Type="http://schemas.openxmlformats.org/officeDocument/2006/relationships/image" Target="../media/image9.pn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51.pn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8" Type="http://schemas.openxmlformats.org/officeDocument/2006/relationships/hyperlink" Target="https://bit.ly/2GD5GMr" TargetMode="External"/><Relationship Id="rId13" Type="http://schemas.openxmlformats.org/officeDocument/2006/relationships/image" Target="../media/image59.png"/><Relationship Id="rId3" Type="http://schemas.openxmlformats.org/officeDocument/2006/relationships/hyperlink" Target="https://bit.ly/2LmetY5" TargetMode="External"/><Relationship Id="rId7" Type="http://schemas.openxmlformats.org/officeDocument/2006/relationships/hyperlink" Target="https://bit.ly/2HsGNlp" TargetMode="External"/><Relationship Id="rId12"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hyperlink" Target="https://bit.ly/RWJJMH" TargetMode="External"/><Relationship Id="rId11" Type="http://schemas.openxmlformats.org/officeDocument/2006/relationships/hyperlink" Target="https://bit.ly/2GAL3jW" TargetMode="External"/><Relationship Id="rId5" Type="http://schemas.openxmlformats.org/officeDocument/2006/relationships/hyperlink" Target="http://www.techgirlsaresuperheroes.org/" TargetMode="External"/><Relationship Id="rId10" Type="http://schemas.openxmlformats.org/officeDocument/2006/relationships/hyperlink" Target="https://bit.ly/2yAXMPz" TargetMode="External"/><Relationship Id="rId4" Type="http://schemas.openxmlformats.org/officeDocument/2006/relationships/hyperlink" Target="https://bit.ly/2ZhhGdU" TargetMode="External"/><Relationship Id="rId9" Type="http://schemas.openxmlformats.org/officeDocument/2006/relationships/hyperlink" Target="https://bit.ly/2ZkfRwJ"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bit.ly/mqmoodle" TargetMode="External"/><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hyperlink" Target="http://bit.ly/mqmoodle"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48.xml"/><Relationship Id="rId5" Type="http://schemas.openxmlformats.org/officeDocument/2006/relationships/image" Target="../media/image22.jpg"/><Relationship Id="rId4" Type="http://schemas.openxmlformats.org/officeDocument/2006/relationships/hyperlink" Target="https://www.australiancurriculum.edu.au/f-10-curriculum/technologies/digital-technologie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48.xml"/><Relationship Id="rId5" Type="http://schemas.openxmlformats.org/officeDocument/2006/relationships/image" Target="../media/image22.jpg"/><Relationship Id="rId4" Type="http://schemas.openxmlformats.org/officeDocument/2006/relationships/hyperlink" Target="https://www.australiancurriculum.edu.au/f-10-curriculum/technologies/digital-technologie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48.xml"/><Relationship Id="rId5" Type="http://schemas.openxmlformats.org/officeDocument/2006/relationships/image" Target="../media/image22.jpg"/><Relationship Id="rId4" Type="http://schemas.openxmlformats.org/officeDocument/2006/relationships/hyperlink" Target="https://www.australiancurriculum.edu.au/f-10-curriculum/technologies/digital-technologie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56"/>
        <p:cNvGrpSpPr/>
        <p:nvPr/>
      </p:nvGrpSpPr>
      <p:grpSpPr>
        <a:xfrm>
          <a:off x="0" y="0"/>
          <a:ext cx="0" cy="0"/>
          <a:chOff x="0" y="0"/>
          <a:chExt cx="0" cy="0"/>
        </a:xfrm>
      </p:grpSpPr>
      <p:sp>
        <p:nvSpPr>
          <p:cNvPr id="1057" name="Google Shape;1057;p1"/>
          <p:cNvSpPr txBox="1">
            <a:spLocks noGrp="1"/>
          </p:cNvSpPr>
          <p:nvPr>
            <p:ph type="body" idx="1"/>
          </p:nvPr>
        </p:nvSpPr>
        <p:spPr>
          <a:xfrm>
            <a:off x="294050" y="463599"/>
            <a:ext cx="8432700" cy="1035204"/>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chemeClr val="dk1"/>
              </a:buClr>
              <a:buSzPts val="2800"/>
              <a:buNone/>
            </a:pPr>
            <a:endParaRPr sz="1679"/>
          </a:p>
          <a:p>
            <a:pPr marL="0" lvl="0" indent="0" algn="l" rtl="0">
              <a:lnSpc>
                <a:spcPct val="80000"/>
              </a:lnSpc>
              <a:spcBef>
                <a:spcPts val="0"/>
              </a:spcBef>
              <a:spcAft>
                <a:spcPts val="0"/>
              </a:spcAft>
              <a:buClr>
                <a:schemeClr val="dk1"/>
              </a:buClr>
              <a:buSzPts val="2800"/>
              <a:buNone/>
            </a:pPr>
            <a:endParaRPr sz="1679"/>
          </a:p>
          <a:p>
            <a:pPr marL="0" lvl="0" indent="0" algn="l" rtl="0">
              <a:lnSpc>
                <a:spcPct val="80000"/>
              </a:lnSpc>
              <a:spcBef>
                <a:spcPts val="0"/>
              </a:spcBef>
              <a:spcAft>
                <a:spcPts val="0"/>
              </a:spcAft>
              <a:buClr>
                <a:schemeClr val="dk1"/>
              </a:buClr>
              <a:buSzPts val="2800"/>
              <a:buNone/>
            </a:pPr>
            <a:r>
              <a:rPr lang="en-US" sz="1679"/>
              <a:t>Digital Technologies and Computational Thinking Jumpstarter workshops					</a:t>
            </a:r>
            <a:br>
              <a:rPr lang="en-US" sz="770" b="0"/>
            </a:br>
            <a:r>
              <a:rPr lang="en-US" sz="770" b="0"/>
              <a:t>									</a:t>
            </a:r>
            <a:endParaRPr sz="1960"/>
          </a:p>
        </p:txBody>
      </p:sp>
      <p:sp>
        <p:nvSpPr>
          <p:cNvPr id="1058" name="Google Shape;1058;p1"/>
          <p:cNvSpPr txBox="1">
            <a:spLocks noGrp="1"/>
          </p:cNvSpPr>
          <p:nvPr>
            <p:ph type="body" idx="2"/>
          </p:nvPr>
        </p:nvSpPr>
        <p:spPr>
          <a:xfrm>
            <a:off x="294050" y="1421883"/>
            <a:ext cx="2174400" cy="496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611723"/>
              </a:buClr>
              <a:buSzPts val="1800"/>
              <a:buNone/>
            </a:pPr>
            <a:r>
              <a:rPr lang="en-US" dirty="0"/>
              <a:t>MATT BOWER</a:t>
            </a:r>
            <a:endParaRPr dirty="0"/>
          </a:p>
        </p:txBody>
      </p:sp>
      <p:sp>
        <p:nvSpPr>
          <p:cNvPr id="1059" name="Google Shape;1059;p1"/>
          <p:cNvSpPr txBox="1">
            <a:spLocks noGrp="1"/>
          </p:cNvSpPr>
          <p:nvPr>
            <p:ph type="body" idx="3"/>
          </p:nvPr>
        </p:nvSpPr>
        <p:spPr>
          <a:xfrm>
            <a:off x="229216" y="1713718"/>
            <a:ext cx="2622300" cy="642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00"/>
              </a:spcBef>
              <a:spcAft>
                <a:spcPts val="0"/>
              </a:spcAft>
              <a:buClr>
                <a:schemeClr val="dk1"/>
              </a:buClr>
              <a:buSzPts val="1100"/>
              <a:buNone/>
            </a:pPr>
            <a:r>
              <a:rPr lang="en-US" dirty="0" err="1"/>
              <a:t>matt.bower@mq.edu.au</a:t>
            </a:r>
            <a:endParaRPr dirty="0"/>
          </a:p>
        </p:txBody>
      </p:sp>
      <p:sp>
        <p:nvSpPr>
          <p:cNvPr id="1060" name="Google Shape;1060;p1"/>
          <p:cNvSpPr txBox="1"/>
          <p:nvPr/>
        </p:nvSpPr>
        <p:spPr>
          <a:xfrm>
            <a:off x="174218" y="2150752"/>
            <a:ext cx="2823600" cy="496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611723"/>
              </a:buClr>
              <a:buSzPts val="1800"/>
              <a:buFont typeface="Arial"/>
              <a:buNone/>
            </a:pPr>
            <a:r>
              <a:rPr lang="en-US" sz="1800" b="0" i="0" u="none" strike="noStrike" cap="none" dirty="0">
                <a:solidFill>
                  <a:srgbClr val="611723"/>
                </a:solidFill>
                <a:latin typeface="Arial"/>
                <a:ea typeface="Arial"/>
                <a:cs typeface="Arial"/>
                <a:sym typeface="Arial"/>
              </a:rPr>
              <a:t>ANJA AUGSDOERFER</a:t>
            </a:r>
            <a:endParaRPr sz="1400" b="0" i="0" u="none" strike="noStrike" cap="none" dirty="0">
              <a:solidFill>
                <a:srgbClr val="000000"/>
              </a:solidFill>
              <a:latin typeface="Arial"/>
              <a:ea typeface="Arial"/>
              <a:cs typeface="Arial"/>
              <a:sym typeface="Arial"/>
            </a:endParaRPr>
          </a:p>
        </p:txBody>
      </p:sp>
      <p:sp>
        <p:nvSpPr>
          <p:cNvPr id="1061" name="Google Shape;1061;p1"/>
          <p:cNvSpPr txBox="1"/>
          <p:nvPr/>
        </p:nvSpPr>
        <p:spPr>
          <a:xfrm>
            <a:off x="229879" y="2493712"/>
            <a:ext cx="2712300" cy="903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300"/>
              </a:spcBef>
              <a:spcAft>
                <a:spcPts val="0"/>
              </a:spcAft>
              <a:buClr>
                <a:schemeClr val="dk1"/>
              </a:buClr>
              <a:buSzPts val="1100"/>
              <a:buFont typeface="Arial"/>
              <a:buNone/>
            </a:pPr>
            <a:r>
              <a:rPr lang="en-US" sz="1100" b="0" i="0" u="none" strike="noStrike" cap="none" dirty="0" err="1">
                <a:solidFill>
                  <a:schemeClr val="dk1"/>
                </a:solidFill>
                <a:latin typeface="Arial"/>
                <a:ea typeface="Arial"/>
                <a:cs typeface="Arial"/>
                <a:sym typeface="Arial"/>
              </a:rPr>
              <a:t>anja.augsdoerfer@mq.edu.au</a:t>
            </a:r>
            <a:endParaRPr sz="1100" b="0" i="0" u="none" strike="noStrike" cap="none" dirty="0">
              <a:solidFill>
                <a:schemeClr val="dk1"/>
              </a:solidFill>
              <a:latin typeface="Arial"/>
              <a:ea typeface="Arial"/>
              <a:cs typeface="Arial"/>
              <a:sym typeface="Arial"/>
            </a:endParaRPr>
          </a:p>
        </p:txBody>
      </p:sp>
      <p:sp>
        <p:nvSpPr>
          <p:cNvPr id="1062" name="Google Shape;1062;p1"/>
          <p:cNvSpPr txBox="1"/>
          <p:nvPr/>
        </p:nvSpPr>
        <p:spPr>
          <a:xfrm>
            <a:off x="6292485" y="1797440"/>
            <a:ext cx="2428181" cy="496816"/>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611723"/>
              </a:buClr>
              <a:buSzPts val="18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59"/>
        <p:cNvGrpSpPr/>
        <p:nvPr/>
      </p:nvGrpSpPr>
      <p:grpSpPr>
        <a:xfrm>
          <a:off x="0" y="0"/>
          <a:ext cx="0" cy="0"/>
          <a:chOff x="0" y="0"/>
          <a:chExt cx="0" cy="0"/>
        </a:xfrm>
      </p:grpSpPr>
      <p:sp>
        <p:nvSpPr>
          <p:cNvPr id="1160" name="Google Shape;1160;p8"/>
          <p:cNvSpPr txBox="1">
            <a:spLocks noGrp="1"/>
          </p:cNvSpPr>
          <p:nvPr>
            <p:ph type="title"/>
          </p:nvPr>
        </p:nvSpPr>
        <p:spPr>
          <a:xfrm>
            <a:off x="457200" y="1451429"/>
            <a:ext cx="8229600" cy="580571"/>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3200"/>
              <a:buFont typeface="Arial"/>
              <a:buNone/>
            </a:pPr>
            <a:r>
              <a:rPr lang="en-US"/>
              <a:t>What is computational thinking?</a:t>
            </a:r>
            <a:endParaRPr/>
          </a:p>
        </p:txBody>
      </p:sp>
      <p:sp>
        <p:nvSpPr>
          <p:cNvPr id="1161" name="Google Shape;1161;p8"/>
          <p:cNvSpPr txBox="1">
            <a:spLocks noGrp="1"/>
          </p:cNvSpPr>
          <p:nvPr>
            <p:ph type="body" idx="1"/>
          </p:nvPr>
        </p:nvSpPr>
        <p:spPr>
          <a:xfrm>
            <a:off x="466120" y="2031244"/>
            <a:ext cx="8224309" cy="44828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611723"/>
              </a:buClr>
              <a:buSzPts val="1800"/>
              <a:buNone/>
            </a:pPr>
            <a:endParaRPr/>
          </a:p>
        </p:txBody>
      </p:sp>
      <p:pic>
        <p:nvPicPr>
          <p:cNvPr id="1162" name="Google Shape;1162;p8"/>
          <p:cNvPicPr preferRelativeResize="0"/>
          <p:nvPr/>
        </p:nvPicPr>
        <p:blipFill rotWithShape="1">
          <a:blip r:embed="rId3">
            <a:alphaModFix/>
          </a:blip>
          <a:srcRect/>
          <a:stretch/>
        </p:blipFill>
        <p:spPr>
          <a:xfrm rot="425544">
            <a:off x="4762456" y="2204885"/>
            <a:ext cx="3533848" cy="2328897"/>
          </a:xfrm>
          <a:prstGeom prst="rect">
            <a:avLst/>
          </a:prstGeom>
          <a:noFill/>
          <a:ln>
            <a:noFill/>
          </a:ln>
          <a:effectLst>
            <a:reflection stA="52000" endA="300" endPos="35000" sy="-100000" algn="bl" rotWithShape="0"/>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67"/>
        <p:cNvGrpSpPr/>
        <p:nvPr/>
      </p:nvGrpSpPr>
      <p:grpSpPr>
        <a:xfrm>
          <a:off x="0" y="0"/>
          <a:ext cx="0" cy="0"/>
          <a:chOff x="0" y="0"/>
          <a:chExt cx="0" cy="0"/>
        </a:xfrm>
      </p:grpSpPr>
      <p:sp>
        <p:nvSpPr>
          <p:cNvPr id="1168" name="Google Shape;1168;p9"/>
          <p:cNvSpPr txBox="1">
            <a:spLocks noGrp="1"/>
          </p:cNvSpPr>
          <p:nvPr>
            <p:ph type="title"/>
          </p:nvPr>
        </p:nvSpPr>
        <p:spPr>
          <a:xfrm>
            <a:off x="457200" y="382059"/>
            <a:ext cx="8229600" cy="6446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3200"/>
              <a:buFont typeface="Arial"/>
              <a:buNone/>
            </a:pPr>
            <a:r>
              <a:rPr lang="en-US"/>
              <a:t>What is computational thinking?</a:t>
            </a:r>
            <a:endParaRPr/>
          </a:p>
        </p:txBody>
      </p:sp>
      <p:sp>
        <p:nvSpPr>
          <p:cNvPr id="1169" name="Google Shape;1169;p9"/>
          <p:cNvSpPr txBox="1">
            <a:spLocks noGrp="1"/>
          </p:cNvSpPr>
          <p:nvPr>
            <p:ph type="body" idx="1"/>
          </p:nvPr>
        </p:nvSpPr>
        <p:spPr>
          <a:xfrm>
            <a:off x="460072" y="846666"/>
            <a:ext cx="6397928" cy="532191"/>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2"/>
              </a:buClr>
              <a:buSzPts val="1800"/>
              <a:buFont typeface="Arial"/>
              <a:buNone/>
            </a:pPr>
            <a:endParaRPr/>
          </a:p>
        </p:txBody>
      </p:sp>
      <p:sp>
        <p:nvSpPr>
          <p:cNvPr id="1170" name="Google Shape;1170;p9"/>
          <p:cNvSpPr txBox="1">
            <a:spLocks noGrp="1"/>
          </p:cNvSpPr>
          <p:nvPr>
            <p:ph type="body" idx="2"/>
          </p:nvPr>
        </p:nvSpPr>
        <p:spPr>
          <a:xfrm>
            <a:off x="445641" y="1491266"/>
            <a:ext cx="2954561" cy="451942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400"/>
              <a:buNone/>
            </a:pPr>
            <a:r>
              <a:rPr lang="en-US"/>
              <a:t>“Computational thinking involves solving problems, designing systems, and understanding human behavior, by drawing on the concepts fundamental to computer science.” </a:t>
            </a:r>
            <a:endParaRPr/>
          </a:p>
          <a:p>
            <a:pPr marL="0" lvl="0" indent="0" algn="l" rtl="0">
              <a:lnSpc>
                <a:spcPct val="100000"/>
              </a:lnSpc>
              <a:spcBef>
                <a:spcPts val="300"/>
              </a:spcBef>
              <a:spcAft>
                <a:spcPts val="0"/>
              </a:spcAft>
              <a:buClr>
                <a:schemeClr val="dk1"/>
              </a:buClr>
              <a:buSzPts val="2400"/>
              <a:buNone/>
            </a:pPr>
            <a:endParaRPr/>
          </a:p>
          <a:p>
            <a:pPr marL="0" lvl="0" indent="0" algn="r" rtl="0">
              <a:lnSpc>
                <a:spcPct val="100000"/>
              </a:lnSpc>
              <a:spcBef>
                <a:spcPts val="300"/>
              </a:spcBef>
              <a:spcAft>
                <a:spcPts val="0"/>
              </a:spcAft>
              <a:buClr>
                <a:schemeClr val="dk1"/>
              </a:buClr>
              <a:buSzPts val="2400"/>
              <a:buNone/>
            </a:pPr>
            <a:r>
              <a:rPr lang="en-US"/>
              <a:t>(Wing, 2006, p. 33)</a:t>
            </a:r>
            <a:endParaRPr/>
          </a:p>
          <a:p>
            <a:pPr marL="0" lvl="0" indent="0" algn="l" rtl="0">
              <a:lnSpc>
                <a:spcPct val="100000"/>
              </a:lnSpc>
              <a:spcBef>
                <a:spcPts val="300"/>
              </a:spcBef>
              <a:spcAft>
                <a:spcPts val="0"/>
              </a:spcAft>
              <a:buClr>
                <a:schemeClr val="dk1"/>
              </a:buClr>
              <a:buSzPts val="2400"/>
              <a:buNone/>
            </a:pPr>
            <a:endParaRPr/>
          </a:p>
        </p:txBody>
      </p:sp>
      <p:pic>
        <p:nvPicPr>
          <p:cNvPr id="1171" name="Google Shape;1171;p9" descr="4052660923_ac0dacd1ce_z.jpg"/>
          <p:cNvPicPr preferRelativeResize="0"/>
          <p:nvPr/>
        </p:nvPicPr>
        <p:blipFill rotWithShape="1">
          <a:blip r:embed="rId3">
            <a:alphaModFix/>
          </a:blip>
          <a:srcRect/>
          <a:stretch/>
        </p:blipFill>
        <p:spPr>
          <a:xfrm>
            <a:off x="3400202" y="1378856"/>
            <a:ext cx="5743798" cy="4983844"/>
          </a:xfrm>
          <a:prstGeom prst="rect">
            <a:avLst/>
          </a:prstGeom>
          <a:noFill/>
          <a:ln>
            <a:noFill/>
          </a:ln>
        </p:spPr>
      </p:pic>
      <p:sp>
        <p:nvSpPr>
          <p:cNvPr id="1172" name="Google Shape;1172;p9"/>
          <p:cNvSpPr txBox="1"/>
          <p:nvPr/>
        </p:nvSpPr>
        <p:spPr>
          <a:xfrm>
            <a:off x="5579518" y="6422494"/>
            <a:ext cx="3564482" cy="321733"/>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000000"/>
              </a:buClr>
              <a:buSzPts val="1200"/>
              <a:buFont typeface="Arial"/>
              <a:buNone/>
            </a:pPr>
            <a:r>
              <a:rPr lang="en-US" sz="1200" b="0" i="0" u="sng" strike="noStrike" cap="none">
                <a:solidFill>
                  <a:schemeClr val="dk1"/>
                </a:solidFill>
                <a:latin typeface="Arial"/>
                <a:ea typeface="Arial"/>
                <a:cs typeface="Arial"/>
                <a:sym typeface="Arial"/>
                <a:hlinkClick r:id="rId4"/>
              </a:rPr>
              <a:t>https://www.flickr.com/photos/rwoan/4052660923/</a:t>
            </a:r>
            <a:r>
              <a:rPr lang="en-US" sz="1200" b="0" i="0" u="none" strike="noStrike" cap="none">
                <a:solidFill>
                  <a:schemeClr val="dk1"/>
                </a:solidFill>
                <a:latin typeface="Arial"/>
                <a:ea typeface="Arial"/>
                <a:cs typeface="Arial"/>
                <a:sym typeface="Arial"/>
              </a:rPr>
              <a:t> </a:t>
            </a:r>
            <a:endParaRPr sz="1200" b="0" i="0" u="none" strike="noStrike" cap="none">
              <a:solidFill>
                <a:schemeClr val="dk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77"/>
        <p:cNvGrpSpPr/>
        <p:nvPr/>
      </p:nvGrpSpPr>
      <p:grpSpPr>
        <a:xfrm>
          <a:off x="0" y="0"/>
          <a:ext cx="0" cy="0"/>
          <a:chOff x="0" y="0"/>
          <a:chExt cx="0" cy="0"/>
        </a:xfrm>
      </p:grpSpPr>
      <p:sp>
        <p:nvSpPr>
          <p:cNvPr id="1178" name="Google Shape;1178;p21"/>
          <p:cNvSpPr txBox="1">
            <a:spLocks noGrp="1"/>
          </p:cNvSpPr>
          <p:nvPr>
            <p:ph type="title"/>
          </p:nvPr>
        </p:nvSpPr>
        <p:spPr>
          <a:xfrm>
            <a:off x="457200" y="382059"/>
            <a:ext cx="8229600" cy="6446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3200"/>
              <a:buFont typeface="Arial"/>
              <a:buNone/>
            </a:pPr>
            <a:r>
              <a:rPr lang="en-US"/>
              <a:t>What is computational thinking?</a:t>
            </a:r>
            <a:endParaRPr/>
          </a:p>
        </p:txBody>
      </p:sp>
      <p:sp>
        <p:nvSpPr>
          <p:cNvPr id="1179" name="Google Shape;1179;p21"/>
          <p:cNvSpPr txBox="1">
            <a:spLocks noGrp="1"/>
          </p:cNvSpPr>
          <p:nvPr>
            <p:ph type="body" idx="1"/>
          </p:nvPr>
        </p:nvSpPr>
        <p:spPr>
          <a:xfrm>
            <a:off x="460072" y="846666"/>
            <a:ext cx="6397928" cy="532191"/>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2"/>
              </a:buClr>
              <a:buSzPts val="1800"/>
              <a:buFont typeface="Arial"/>
              <a:buNone/>
            </a:pPr>
            <a:endParaRPr/>
          </a:p>
        </p:txBody>
      </p:sp>
      <p:sp>
        <p:nvSpPr>
          <p:cNvPr id="1180" name="Google Shape;1180;p21"/>
          <p:cNvSpPr txBox="1">
            <a:spLocks noGrp="1"/>
          </p:cNvSpPr>
          <p:nvPr>
            <p:ph type="body" idx="2"/>
          </p:nvPr>
        </p:nvSpPr>
        <p:spPr>
          <a:xfrm>
            <a:off x="445641" y="1491266"/>
            <a:ext cx="2954561" cy="4519421"/>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SzPts val="1800"/>
              <a:buChar char="•"/>
            </a:pPr>
            <a:r>
              <a:rPr lang="en-US"/>
              <a:t>Conceptualizing, not programming</a:t>
            </a:r>
            <a:endParaRPr/>
          </a:p>
          <a:p>
            <a:pPr marL="342900" lvl="0" indent="-342900" algn="l" rtl="0">
              <a:lnSpc>
                <a:spcPct val="100000"/>
              </a:lnSpc>
              <a:spcBef>
                <a:spcPts val="0"/>
              </a:spcBef>
              <a:spcAft>
                <a:spcPts val="0"/>
              </a:spcAft>
              <a:buSzPts val="1800"/>
              <a:buChar char="•"/>
            </a:pPr>
            <a:r>
              <a:rPr lang="en-US"/>
              <a:t>Fundamental, not rote skill</a:t>
            </a:r>
            <a:endParaRPr/>
          </a:p>
          <a:p>
            <a:pPr marL="342900" lvl="0" indent="-342900" algn="l" rtl="0">
              <a:lnSpc>
                <a:spcPct val="100000"/>
              </a:lnSpc>
              <a:spcBef>
                <a:spcPts val="0"/>
              </a:spcBef>
              <a:spcAft>
                <a:spcPts val="0"/>
              </a:spcAft>
              <a:buSzPts val="1800"/>
              <a:buChar char="•"/>
            </a:pPr>
            <a:r>
              <a:rPr lang="en-US"/>
              <a:t>A way that humans, not computers thing</a:t>
            </a:r>
            <a:endParaRPr/>
          </a:p>
          <a:p>
            <a:pPr marL="342900" lvl="0" indent="-342900" algn="l" rtl="0">
              <a:lnSpc>
                <a:spcPct val="100000"/>
              </a:lnSpc>
              <a:spcBef>
                <a:spcPts val="0"/>
              </a:spcBef>
              <a:spcAft>
                <a:spcPts val="0"/>
              </a:spcAft>
              <a:buSzPts val="1800"/>
              <a:buChar char="•"/>
            </a:pPr>
            <a:r>
              <a:rPr lang="en-US"/>
              <a:t>For everyone, everywhere </a:t>
            </a:r>
            <a:endParaRPr/>
          </a:p>
          <a:p>
            <a:pPr marL="0" lvl="0" indent="0" algn="l" rtl="0">
              <a:lnSpc>
                <a:spcPct val="100000"/>
              </a:lnSpc>
              <a:spcBef>
                <a:spcPts val="300"/>
              </a:spcBef>
              <a:spcAft>
                <a:spcPts val="0"/>
              </a:spcAft>
              <a:buClr>
                <a:schemeClr val="dk1"/>
              </a:buClr>
              <a:buSzPts val="2400"/>
              <a:buNone/>
            </a:pPr>
            <a:endParaRPr/>
          </a:p>
          <a:p>
            <a:pPr marL="0" lvl="0" indent="0" algn="r" rtl="0">
              <a:lnSpc>
                <a:spcPct val="100000"/>
              </a:lnSpc>
              <a:spcBef>
                <a:spcPts val="300"/>
              </a:spcBef>
              <a:spcAft>
                <a:spcPts val="0"/>
              </a:spcAft>
              <a:buClr>
                <a:schemeClr val="dk1"/>
              </a:buClr>
              <a:buSzPts val="2400"/>
              <a:buNone/>
            </a:pPr>
            <a:r>
              <a:rPr lang="en-US"/>
              <a:t>(Wing, 2006)</a:t>
            </a:r>
            <a:endParaRPr/>
          </a:p>
          <a:p>
            <a:pPr marL="0" lvl="0" indent="0" algn="l" rtl="0">
              <a:lnSpc>
                <a:spcPct val="100000"/>
              </a:lnSpc>
              <a:spcBef>
                <a:spcPts val="300"/>
              </a:spcBef>
              <a:spcAft>
                <a:spcPts val="0"/>
              </a:spcAft>
              <a:buClr>
                <a:schemeClr val="dk1"/>
              </a:buClr>
              <a:buSzPts val="2400"/>
              <a:buNone/>
            </a:pPr>
            <a:endParaRPr/>
          </a:p>
        </p:txBody>
      </p:sp>
      <p:pic>
        <p:nvPicPr>
          <p:cNvPr id="1181" name="Google Shape;1181;p21" descr="4052660923_ac0dacd1ce_z.jpg"/>
          <p:cNvPicPr preferRelativeResize="0"/>
          <p:nvPr/>
        </p:nvPicPr>
        <p:blipFill rotWithShape="1">
          <a:blip r:embed="rId3">
            <a:alphaModFix/>
          </a:blip>
          <a:srcRect/>
          <a:stretch/>
        </p:blipFill>
        <p:spPr>
          <a:xfrm>
            <a:off x="3400202" y="1378856"/>
            <a:ext cx="5743798" cy="4983844"/>
          </a:xfrm>
          <a:prstGeom prst="rect">
            <a:avLst/>
          </a:prstGeom>
          <a:noFill/>
          <a:ln>
            <a:noFill/>
          </a:ln>
        </p:spPr>
      </p:pic>
      <p:sp>
        <p:nvSpPr>
          <p:cNvPr id="1182" name="Google Shape;1182;p21"/>
          <p:cNvSpPr txBox="1"/>
          <p:nvPr/>
        </p:nvSpPr>
        <p:spPr>
          <a:xfrm>
            <a:off x="5579518" y="6422494"/>
            <a:ext cx="3564482" cy="321733"/>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000000"/>
              </a:buClr>
              <a:buSzPts val="1200"/>
              <a:buFont typeface="Arial"/>
              <a:buNone/>
            </a:pPr>
            <a:r>
              <a:rPr lang="en-US" sz="1200" b="0" i="0" u="sng" strike="noStrike" cap="none">
                <a:solidFill>
                  <a:schemeClr val="dk1"/>
                </a:solidFill>
                <a:latin typeface="Arial"/>
                <a:ea typeface="Arial"/>
                <a:cs typeface="Arial"/>
                <a:sym typeface="Arial"/>
                <a:hlinkClick r:id="rId4"/>
              </a:rPr>
              <a:t>https://www.flickr.com/photos/rwoan/4052660923/</a:t>
            </a:r>
            <a:r>
              <a:rPr lang="en-US" sz="1200" b="0" i="0" u="none" strike="noStrike" cap="none">
                <a:solidFill>
                  <a:schemeClr val="dk1"/>
                </a:solidFill>
                <a:latin typeface="Arial"/>
                <a:ea typeface="Arial"/>
                <a:cs typeface="Arial"/>
                <a:sym typeface="Arial"/>
              </a:rPr>
              <a:t> </a:t>
            </a:r>
            <a:endParaRPr sz="1200" b="0" i="0" u="none" strike="noStrike" cap="none">
              <a:solidFill>
                <a:schemeClr val="dk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86"/>
        <p:cNvGrpSpPr/>
        <p:nvPr/>
      </p:nvGrpSpPr>
      <p:grpSpPr>
        <a:xfrm>
          <a:off x="0" y="0"/>
          <a:ext cx="0" cy="0"/>
          <a:chOff x="0" y="0"/>
          <a:chExt cx="0" cy="0"/>
        </a:xfrm>
      </p:grpSpPr>
      <p:sp>
        <p:nvSpPr>
          <p:cNvPr id="1187" name="Google Shape;1187;p10"/>
          <p:cNvSpPr txBox="1">
            <a:spLocks noGrp="1"/>
          </p:cNvSpPr>
          <p:nvPr>
            <p:ph type="title"/>
          </p:nvPr>
        </p:nvSpPr>
        <p:spPr>
          <a:xfrm>
            <a:off x="457200" y="274639"/>
            <a:ext cx="8229600" cy="6446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3200"/>
              <a:buFont typeface="Arial"/>
              <a:buNone/>
            </a:pPr>
            <a:r>
              <a:rPr lang="en-US"/>
              <a:t>What is computational thinking?</a:t>
            </a:r>
            <a:endParaRPr/>
          </a:p>
        </p:txBody>
      </p:sp>
      <p:sp>
        <p:nvSpPr>
          <p:cNvPr id="1188" name="Google Shape;1188;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800"/>
              <a:buNone/>
            </a:pPr>
            <a:fld id="{00000000-1234-1234-1234-123412341234}" type="slidenum">
              <a:rPr lang="en-US"/>
              <a:t>13</a:t>
            </a:fld>
            <a:endParaRPr/>
          </a:p>
        </p:txBody>
      </p:sp>
      <p:sp>
        <p:nvSpPr>
          <p:cNvPr id="1189" name="Google Shape;1189;p10"/>
          <p:cNvSpPr txBox="1">
            <a:spLocks noGrp="1"/>
          </p:cNvSpPr>
          <p:nvPr>
            <p:ph type="body" idx="1"/>
          </p:nvPr>
        </p:nvSpPr>
        <p:spPr>
          <a:xfrm>
            <a:off x="460072" y="846666"/>
            <a:ext cx="6397928" cy="532191"/>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2"/>
              </a:buClr>
              <a:buSzPts val="1800"/>
              <a:buFont typeface="Arial"/>
              <a:buNone/>
            </a:pPr>
            <a:r>
              <a:rPr lang="en-US"/>
              <a:t>ACARA TECHNOLOGIES CURRICULUM</a:t>
            </a:r>
            <a:endParaRPr/>
          </a:p>
        </p:txBody>
      </p:sp>
      <p:sp>
        <p:nvSpPr>
          <p:cNvPr id="1190" name="Google Shape;1190;p10"/>
          <p:cNvSpPr txBox="1">
            <a:spLocks noGrp="1"/>
          </p:cNvSpPr>
          <p:nvPr>
            <p:ph type="body" idx="2"/>
          </p:nvPr>
        </p:nvSpPr>
        <p:spPr>
          <a:xfrm>
            <a:off x="445641" y="1728980"/>
            <a:ext cx="8495159" cy="3613492"/>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2400"/>
              <a:buNone/>
            </a:pPr>
            <a:r>
              <a:rPr lang="en-US"/>
              <a:t>“A problem-solving method that involves various techniques and strategies that can be implemented by </a:t>
            </a:r>
            <a:r>
              <a:rPr lang="en-US" i="1"/>
              <a:t>digital systems</a:t>
            </a:r>
            <a:r>
              <a:rPr lang="en-US"/>
              <a:t>. Techniques and strategies may include organising </a:t>
            </a:r>
            <a:r>
              <a:rPr lang="en-US" i="1"/>
              <a:t>data</a:t>
            </a:r>
            <a:r>
              <a:rPr lang="en-US"/>
              <a:t> logically, breaking down problems into parts, defining abstract concepts and </a:t>
            </a:r>
            <a:r>
              <a:rPr lang="en-US" i="1"/>
              <a:t>designing</a:t>
            </a:r>
            <a:r>
              <a:rPr lang="en-US"/>
              <a:t> and using algorithms, patterns and models.”</a:t>
            </a:r>
            <a:endParaRPr/>
          </a:p>
          <a:p>
            <a:pPr marL="0" lvl="0" indent="0" algn="r" rtl="0">
              <a:lnSpc>
                <a:spcPct val="100000"/>
              </a:lnSpc>
              <a:spcBef>
                <a:spcPts val="300"/>
              </a:spcBef>
              <a:spcAft>
                <a:spcPts val="0"/>
              </a:spcAft>
              <a:buClr>
                <a:schemeClr val="dk1"/>
              </a:buClr>
              <a:buSzPts val="2400"/>
              <a:buNone/>
            </a:pPr>
            <a:r>
              <a:rPr lang="en-US"/>
              <a:t>(ACARA, 2015)</a:t>
            </a:r>
            <a:endParaRPr/>
          </a:p>
          <a:p>
            <a:pPr marL="285750" lvl="0" indent="-133350" algn="l" rtl="0">
              <a:lnSpc>
                <a:spcPct val="100000"/>
              </a:lnSpc>
              <a:spcBef>
                <a:spcPts val="300"/>
              </a:spcBef>
              <a:spcAft>
                <a:spcPts val="0"/>
              </a:spcAft>
              <a:buClr>
                <a:schemeClr val="dk1"/>
              </a:buClr>
              <a:buSzPts val="2400"/>
              <a:buNone/>
            </a:pPr>
            <a:endParaRPr/>
          </a:p>
        </p:txBody>
      </p:sp>
      <p:pic>
        <p:nvPicPr>
          <p:cNvPr id="1191" name="Google Shape;1191;p10" descr="Screen shot 2015-06-19 at 2.34.09 PM.png"/>
          <p:cNvPicPr preferRelativeResize="0"/>
          <p:nvPr/>
        </p:nvPicPr>
        <p:blipFill rotWithShape="1">
          <a:blip r:embed="rId3">
            <a:alphaModFix/>
          </a:blip>
          <a:srcRect/>
          <a:stretch/>
        </p:blipFill>
        <p:spPr>
          <a:xfrm>
            <a:off x="0" y="5342471"/>
            <a:ext cx="9144000" cy="151552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95"/>
        <p:cNvGrpSpPr/>
        <p:nvPr/>
      </p:nvGrpSpPr>
      <p:grpSpPr>
        <a:xfrm>
          <a:off x="0" y="0"/>
          <a:ext cx="0" cy="0"/>
          <a:chOff x="0" y="0"/>
          <a:chExt cx="0" cy="0"/>
        </a:xfrm>
      </p:grpSpPr>
      <p:sp>
        <p:nvSpPr>
          <p:cNvPr id="1196" name="Google Shape;1196;p11"/>
          <p:cNvSpPr txBox="1">
            <a:spLocks noGrp="1"/>
          </p:cNvSpPr>
          <p:nvPr>
            <p:ph type="title"/>
          </p:nvPr>
        </p:nvSpPr>
        <p:spPr>
          <a:xfrm>
            <a:off x="457200" y="274639"/>
            <a:ext cx="8229600" cy="6446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3200"/>
              <a:buFont typeface="Arial"/>
              <a:buNone/>
            </a:pPr>
            <a:r>
              <a:rPr lang="en-US"/>
              <a:t>What is computational thinking?</a:t>
            </a:r>
            <a:endParaRPr/>
          </a:p>
        </p:txBody>
      </p:sp>
      <p:sp>
        <p:nvSpPr>
          <p:cNvPr id="1197" name="Google Shape;1197;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800"/>
              <a:buNone/>
            </a:pPr>
            <a:fld id="{00000000-1234-1234-1234-123412341234}" type="slidenum">
              <a:rPr lang="en-US"/>
              <a:t>14</a:t>
            </a:fld>
            <a:endParaRPr/>
          </a:p>
        </p:txBody>
      </p:sp>
      <p:sp>
        <p:nvSpPr>
          <p:cNvPr id="1198" name="Google Shape;1198;p11"/>
          <p:cNvSpPr txBox="1">
            <a:spLocks noGrp="1"/>
          </p:cNvSpPr>
          <p:nvPr>
            <p:ph type="body" idx="1"/>
          </p:nvPr>
        </p:nvSpPr>
        <p:spPr>
          <a:xfrm>
            <a:off x="460072" y="846666"/>
            <a:ext cx="6397928" cy="532191"/>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2"/>
              </a:buClr>
              <a:buSzPts val="1800"/>
              <a:buFont typeface="Arial"/>
              <a:buNone/>
            </a:pPr>
            <a:r>
              <a:rPr lang="en-US"/>
              <a:t>NESA 2017 K-6 SCIENCE AND TECHNOLOGY SYLLABUS</a:t>
            </a:r>
            <a:endParaRPr/>
          </a:p>
        </p:txBody>
      </p:sp>
      <p:sp>
        <p:nvSpPr>
          <p:cNvPr id="1199" name="Google Shape;1199;p11"/>
          <p:cNvSpPr txBox="1">
            <a:spLocks noGrp="1"/>
          </p:cNvSpPr>
          <p:nvPr>
            <p:ph type="body" idx="2"/>
          </p:nvPr>
        </p:nvSpPr>
        <p:spPr>
          <a:xfrm>
            <a:off x="445641" y="1559649"/>
            <a:ext cx="8266559" cy="4519421"/>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2400"/>
              <a:buNone/>
            </a:pPr>
            <a:r>
              <a:rPr lang="en-US"/>
              <a:t>Computational thinking is a process where a problem is analysed and solved so that a human, machine or computer can effectively implement the solution. It involves using strategies to organise data logically, break down problems into parts, interpret patterns and design and implement algorithms to solve problems. </a:t>
            </a:r>
            <a:endParaRPr/>
          </a:p>
          <a:p>
            <a:pPr marL="0" lvl="0" indent="0" algn="r" rtl="0">
              <a:lnSpc>
                <a:spcPct val="100000"/>
              </a:lnSpc>
              <a:spcBef>
                <a:spcPts val="300"/>
              </a:spcBef>
              <a:spcAft>
                <a:spcPts val="0"/>
              </a:spcAft>
              <a:buClr>
                <a:schemeClr val="dk1"/>
              </a:buClr>
              <a:buSzPts val="2400"/>
              <a:buNone/>
            </a:pPr>
            <a:r>
              <a:rPr lang="en-US"/>
              <a:t>(NESA, 2017)</a:t>
            </a:r>
            <a:endParaRPr/>
          </a:p>
          <a:p>
            <a:pPr marL="285750" lvl="0" indent="-133350" algn="l" rtl="0">
              <a:lnSpc>
                <a:spcPct val="100000"/>
              </a:lnSpc>
              <a:spcBef>
                <a:spcPts val="300"/>
              </a:spcBef>
              <a:spcAft>
                <a:spcPts val="0"/>
              </a:spcAft>
              <a:buClr>
                <a:schemeClr val="dk1"/>
              </a:buClr>
              <a:buSzPts val="2400"/>
              <a:buNone/>
            </a:pPr>
            <a:endParaRPr/>
          </a:p>
        </p:txBody>
      </p:sp>
      <p:sp>
        <p:nvSpPr>
          <p:cNvPr id="1200" name="Google Shape;1200;p11"/>
          <p:cNvSpPr txBox="1"/>
          <p:nvPr/>
        </p:nvSpPr>
        <p:spPr>
          <a:xfrm>
            <a:off x="0" y="6569078"/>
            <a:ext cx="9144000" cy="9144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000000"/>
              </a:buClr>
              <a:buSzPts val="1200"/>
              <a:buFont typeface="Arial"/>
              <a:buNone/>
            </a:pPr>
            <a:r>
              <a:rPr lang="en-US" sz="1200" b="0" i="0" u="sng" strike="noStrike" cap="none">
                <a:solidFill>
                  <a:schemeClr val="dk1"/>
                </a:solidFill>
                <a:latin typeface="Arial"/>
                <a:ea typeface="Arial"/>
                <a:cs typeface="Arial"/>
                <a:sym typeface="Arial"/>
                <a:hlinkClick r:id="rId3"/>
              </a:rPr>
              <a:t>http://educationstandards.nsw.edu.au/wps/portal/nesa/k-10/learning-areas/technologies/science-and-technology-k-6-new-syllabus</a:t>
            </a:r>
            <a:r>
              <a:rPr lang="en-US" sz="1200" b="0" i="0" u="none" strike="noStrike" cap="none">
                <a:solidFill>
                  <a:schemeClr val="dk1"/>
                </a:solidFill>
                <a:latin typeface="Arial"/>
                <a:ea typeface="Arial"/>
                <a:cs typeface="Arial"/>
                <a:sym typeface="Arial"/>
              </a:rPr>
              <a:t> </a:t>
            </a:r>
            <a:endParaRPr sz="1200" b="0" i="0" u="none" strike="noStrike" cap="none">
              <a:solidFill>
                <a:schemeClr val="dk1"/>
              </a:solidFill>
              <a:latin typeface="Arial"/>
              <a:ea typeface="Arial"/>
              <a:cs typeface="Arial"/>
              <a:sym typeface="Arial"/>
            </a:endParaRPr>
          </a:p>
        </p:txBody>
      </p:sp>
      <p:pic>
        <p:nvPicPr>
          <p:cNvPr id="1201" name="Google Shape;1201;p11"/>
          <p:cNvPicPr preferRelativeResize="0"/>
          <p:nvPr/>
        </p:nvPicPr>
        <p:blipFill rotWithShape="1">
          <a:blip r:embed="rId4">
            <a:alphaModFix/>
          </a:blip>
          <a:srcRect/>
          <a:stretch/>
        </p:blipFill>
        <p:spPr>
          <a:xfrm>
            <a:off x="1778000" y="4111071"/>
            <a:ext cx="6045200" cy="247229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06"/>
        <p:cNvGrpSpPr/>
        <p:nvPr/>
      </p:nvGrpSpPr>
      <p:grpSpPr>
        <a:xfrm>
          <a:off x="0" y="0"/>
          <a:ext cx="0" cy="0"/>
          <a:chOff x="0" y="0"/>
          <a:chExt cx="0" cy="0"/>
        </a:xfrm>
      </p:grpSpPr>
      <p:sp>
        <p:nvSpPr>
          <p:cNvPr id="1207" name="Google Shape;1207;p12"/>
          <p:cNvSpPr txBox="1">
            <a:spLocks noGrp="1"/>
          </p:cNvSpPr>
          <p:nvPr>
            <p:ph type="title"/>
          </p:nvPr>
        </p:nvSpPr>
        <p:spPr>
          <a:xfrm>
            <a:off x="457200" y="274639"/>
            <a:ext cx="8229600" cy="6446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3200"/>
              <a:buFont typeface="Arial"/>
              <a:buNone/>
            </a:pPr>
            <a:r>
              <a:rPr lang="en-US"/>
              <a:t>Computational Thinking Elements</a:t>
            </a:r>
            <a:endParaRPr/>
          </a:p>
        </p:txBody>
      </p:sp>
      <p:sp>
        <p:nvSpPr>
          <p:cNvPr id="1208" name="Google Shape;1208;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800"/>
              <a:buNone/>
            </a:pPr>
            <a:fld id="{00000000-1234-1234-1234-123412341234}" type="slidenum">
              <a:rPr lang="en-US"/>
              <a:t>15</a:t>
            </a:fld>
            <a:endParaRPr/>
          </a:p>
        </p:txBody>
      </p:sp>
      <p:sp>
        <p:nvSpPr>
          <p:cNvPr id="1209" name="Google Shape;1209;p12"/>
          <p:cNvSpPr txBox="1">
            <a:spLocks noGrp="1"/>
          </p:cNvSpPr>
          <p:nvPr>
            <p:ph type="body" idx="2"/>
          </p:nvPr>
        </p:nvSpPr>
        <p:spPr>
          <a:xfrm>
            <a:off x="460072" y="846666"/>
            <a:ext cx="6397928" cy="532191"/>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2"/>
              </a:buClr>
              <a:buSzPts val="1800"/>
              <a:buFont typeface="Arial"/>
              <a:buNone/>
            </a:pPr>
            <a:endParaRPr/>
          </a:p>
        </p:txBody>
      </p:sp>
      <p:grpSp>
        <p:nvGrpSpPr>
          <p:cNvPr id="1210" name="Google Shape;1210;p12"/>
          <p:cNvGrpSpPr/>
          <p:nvPr/>
        </p:nvGrpSpPr>
        <p:grpSpPr>
          <a:xfrm>
            <a:off x="195206" y="2236157"/>
            <a:ext cx="1848325" cy="2296543"/>
            <a:chOff x="195206" y="1995087"/>
            <a:chExt cx="1848325" cy="2296543"/>
          </a:xfrm>
        </p:grpSpPr>
        <p:grpSp>
          <p:nvGrpSpPr>
            <p:cNvPr id="1211" name="Google Shape;1211;p12"/>
            <p:cNvGrpSpPr/>
            <p:nvPr/>
          </p:nvGrpSpPr>
          <p:grpSpPr>
            <a:xfrm>
              <a:off x="246183" y="1995087"/>
              <a:ext cx="1746370" cy="1746370"/>
              <a:chOff x="2676816" y="757233"/>
              <a:chExt cx="1746370" cy="1746370"/>
            </a:xfrm>
          </p:grpSpPr>
          <p:sp>
            <p:nvSpPr>
              <p:cNvPr id="1212" name="Google Shape;1212;p12"/>
              <p:cNvSpPr/>
              <p:nvPr/>
            </p:nvSpPr>
            <p:spPr>
              <a:xfrm>
                <a:off x="2676816" y="757233"/>
                <a:ext cx="1746370" cy="1746370"/>
              </a:xfrm>
              <a:prstGeom prst="ellipse">
                <a:avLst/>
              </a:prstGeom>
              <a:solidFill>
                <a:srgbClr val="D4E8C6"/>
              </a:solidFill>
              <a:ln w="25400" cap="flat" cmpd="sng">
                <a:solidFill>
                  <a:srgbClr val="76923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213" name="Google Shape;1213;p12"/>
              <p:cNvPicPr preferRelativeResize="0"/>
              <p:nvPr/>
            </p:nvPicPr>
            <p:blipFill rotWithShape="1">
              <a:blip r:embed="rId3">
                <a:alphaModFix/>
              </a:blip>
              <a:srcRect/>
              <a:stretch/>
            </p:blipFill>
            <p:spPr>
              <a:xfrm>
                <a:off x="3030300" y="1162366"/>
                <a:ext cx="1014189" cy="936103"/>
              </a:xfrm>
              <a:prstGeom prst="rect">
                <a:avLst/>
              </a:prstGeom>
              <a:noFill/>
              <a:ln>
                <a:noFill/>
              </a:ln>
            </p:spPr>
          </p:pic>
          <p:sp>
            <p:nvSpPr>
              <p:cNvPr id="1214" name="Google Shape;1214;p12"/>
              <p:cNvSpPr/>
              <p:nvPr/>
            </p:nvSpPr>
            <p:spPr>
              <a:xfrm>
                <a:off x="2789048" y="871491"/>
                <a:ext cx="1530345" cy="1530345"/>
              </a:xfrm>
              <a:prstGeom prst="ellipse">
                <a:avLst/>
              </a:prstGeom>
              <a:noFill/>
              <a:ln w="57150" cap="flat" cmpd="dbl">
                <a:solidFill>
                  <a:schemeClr val="lt1">
                    <a:alpha val="54901"/>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215" name="Google Shape;1215;p12"/>
            <p:cNvSpPr/>
            <p:nvPr/>
          </p:nvSpPr>
          <p:spPr>
            <a:xfrm>
              <a:off x="195206" y="3922298"/>
              <a:ext cx="1848325" cy="36933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50"/>
                <a:buFont typeface="Calibri"/>
                <a:buNone/>
              </a:pPr>
              <a:r>
                <a:rPr lang="en-US" sz="1800" b="1" i="0" u="none" strike="noStrike" cap="none">
                  <a:solidFill>
                    <a:schemeClr val="dk1"/>
                  </a:solidFill>
                  <a:latin typeface="Calibri"/>
                  <a:ea typeface="Calibri"/>
                  <a:cs typeface="Calibri"/>
                  <a:sym typeface="Calibri"/>
                </a:rPr>
                <a:t>PROBLEM DECOMPOSITION</a:t>
              </a:r>
              <a:endParaRPr sz="1400" b="0" i="0" u="none" strike="noStrike" cap="none">
                <a:solidFill>
                  <a:srgbClr val="000000"/>
                </a:solidFill>
                <a:latin typeface="Arial"/>
                <a:ea typeface="Arial"/>
                <a:cs typeface="Arial"/>
                <a:sym typeface="Arial"/>
              </a:endParaRPr>
            </a:p>
          </p:txBody>
        </p:sp>
      </p:grpSp>
      <p:grpSp>
        <p:nvGrpSpPr>
          <p:cNvPr id="1216" name="Google Shape;1216;p12"/>
          <p:cNvGrpSpPr/>
          <p:nvPr/>
        </p:nvGrpSpPr>
        <p:grpSpPr>
          <a:xfrm>
            <a:off x="2499120" y="2187728"/>
            <a:ext cx="1746370" cy="2393370"/>
            <a:chOff x="2673539" y="2048630"/>
            <a:chExt cx="1746370" cy="2393370"/>
          </a:xfrm>
        </p:grpSpPr>
        <p:grpSp>
          <p:nvGrpSpPr>
            <p:cNvPr id="1217" name="Google Shape;1217;p12"/>
            <p:cNvGrpSpPr/>
            <p:nvPr/>
          </p:nvGrpSpPr>
          <p:grpSpPr>
            <a:xfrm>
              <a:off x="2673539" y="2048630"/>
              <a:ext cx="1746370" cy="1746370"/>
              <a:chOff x="4788023" y="830383"/>
              <a:chExt cx="1746370" cy="1746370"/>
            </a:xfrm>
          </p:grpSpPr>
          <p:sp>
            <p:nvSpPr>
              <p:cNvPr id="1218" name="Google Shape;1218;p12"/>
              <p:cNvSpPr/>
              <p:nvPr/>
            </p:nvSpPr>
            <p:spPr>
              <a:xfrm>
                <a:off x="4788023" y="830383"/>
                <a:ext cx="1746370" cy="1746370"/>
              </a:xfrm>
              <a:prstGeom prst="ellipse">
                <a:avLst/>
              </a:prstGeom>
              <a:solidFill>
                <a:srgbClr val="D4E8C6"/>
              </a:solidFill>
              <a:ln w="25400" cap="flat" cmpd="sng">
                <a:solidFill>
                  <a:srgbClr val="76923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19" name="Google Shape;1219;p12"/>
              <p:cNvSpPr/>
              <p:nvPr/>
            </p:nvSpPr>
            <p:spPr>
              <a:xfrm>
                <a:off x="4899110" y="938561"/>
                <a:ext cx="1530345" cy="1530345"/>
              </a:xfrm>
              <a:prstGeom prst="ellipse">
                <a:avLst/>
              </a:prstGeom>
              <a:noFill/>
              <a:ln w="57150" cap="flat" cmpd="dbl">
                <a:solidFill>
                  <a:schemeClr val="lt1">
                    <a:alpha val="54901"/>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220" name="Google Shape;1220;p12"/>
              <p:cNvPicPr preferRelativeResize="0"/>
              <p:nvPr/>
            </p:nvPicPr>
            <p:blipFill rotWithShape="1">
              <a:blip r:embed="rId4">
                <a:alphaModFix/>
              </a:blip>
              <a:srcRect/>
              <a:stretch/>
            </p:blipFill>
            <p:spPr>
              <a:xfrm>
                <a:off x="5243314" y="1252023"/>
                <a:ext cx="913016" cy="899990"/>
              </a:xfrm>
              <a:prstGeom prst="rect">
                <a:avLst/>
              </a:prstGeom>
              <a:noFill/>
              <a:ln>
                <a:noFill/>
              </a:ln>
            </p:spPr>
          </p:pic>
        </p:grpSp>
        <p:sp>
          <p:nvSpPr>
            <p:cNvPr id="1221" name="Google Shape;1221;p12"/>
            <p:cNvSpPr/>
            <p:nvPr/>
          </p:nvSpPr>
          <p:spPr>
            <a:xfrm>
              <a:off x="2768329" y="4072701"/>
              <a:ext cx="1546641" cy="36929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50"/>
                <a:buFont typeface="Calibri"/>
                <a:buNone/>
              </a:pPr>
              <a:r>
                <a:rPr lang="en-US" sz="1800" b="1" i="0" u="none" strike="noStrike" cap="none">
                  <a:solidFill>
                    <a:schemeClr val="dk1"/>
                  </a:solidFill>
                  <a:latin typeface="Calibri"/>
                  <a:ea typeface="Calibri"/>
                  <a:cs typeface="Calibri"/>
                  <a:sym typeface="Calibri"/>
                </a:rPr>
                <a:t>PATTERN RECOGNITION</a:t>
              </a:r>
              <a:endParaRPr sz="1400" b="0" i="0" u="none" strike="noStrike" cap="none">
                <a:solidFill>
                  <a:srgbClr val="000000"/>
                </a:solidFill>
                <a:latin typeface="Arial"/>
                <a:ea typeface="Arial"/>
                <a:cs typeface="Arial"/>
                <a:sym typeface="Arial"/>
              </a:endParaRPr>
            </a:p>
          </p:txBody>
        </p:sp>
      </p:grpSp>
      <p:grpSp>
        <p:nvGrpSpPr>
          <p:cNvPr id="1222" name="Google Shape;1222;p12"/>
          <p:cNvGrpSpPr/>
          <p:nvPr/>
        </p:nvGrpSpPr>
        <p:grpSpPr>
          <a:xfrm>
            <a:off x="4846218" y="2224850"/>
            <a:ext cx="1746370" cy="2319158"/>
            <a:chOff x="5050001" y="2109345"/>
            <a:chExt cx="1746370" cy="2319158"/>
          </a:xfrm>
        </p:grpSpPr>
        <p:grpSp>
          <p:nvGrpSpPr>
            <p:cNvPr id="1223" name="Google Shape;1223;p12"/>
            <p:cNvGrpSpPr/>
            <p:nvPr/>
          </p:nvGrpSpPr>
          <p:grpSpPr>
            <a:xfrm>
              <a:off x="5050001" y="2109345"/>
              <a:ext cx="1746370" cy="1746370"/>
              <a:chOff x="6737817" y="4019798"/>
              <a:chExt cx="1746370" cy="1746370"/>
            </a:xfrm>
          </p:grpSpPr>
          <p:sp>
            <p:nvSpPr>
              <p:cNvPr id="1224" name="Google Shape;1224;p12"/>
              <p:cNvSpPr/>
              <p:nvPr/>
            </p:nvSpPr>
            <p:spPr>
              <a:xfrm>
                <a:off x="6737817" y="4019798"/>
                <a:ext cx="1746370" cy="1746370"/>
              </a:xfrm>
              <a:prstGeom prst="ellipse">
                <a:avLst/>
              </a:prstGeom>
              <a:solidFill>
                <a:srgbClr val="D4E8C6"/>
              </a:solidFill>
              <a:ln w="25400" cap="flat" cmpd="sng">
                <a:solidFill>
                  <a:srgbClr val="76923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225" name="Google Shape;1225;p12"/>
              <p:cNvPicPr preferRelativeResize="0"/>
              <p:nvPr/>
            </p:nvPicPr>
            <p:blipFill rotWithShape="1">
              <a:blip r:embed="rId5">
                <a:alphaModFix/>
              </a:blip>
              <a:srcRect/>
              <a:stretch/>
            </p:blipFill>
            <p:spPr>
              <a:xfrm>
                <a:off x="7116663" y="4312146"/>
                <a:ext cx="1048560" cy="1035360"/>
              </a:xfrm>
              <a:prstGeom prst="rect">
                <a:avLst/>
              </a:prstGeom>
              <a:noFill/>
              <a:ln>
                <a:noFill/>
              </a:ln>
            </p:spPr>
          </p:pic>
          <p:sp>
            <p:nvSpPr>
              <p:cNvPr id="1226" name="Google Shape;1226;p12"/>
              <p:cNvSpPr/>
              <p:nvPr/>
            </p:nvSpPr>
            <p:spPr>
              <a:xfrm>
                <a:off x="6861396" y="4139876"/>
                <a:ext cx="1530345" cy="1530345"/>
              </a:xfrm>
              <a:prstGeom prst="ellipse">
                <a:avLst/>
              </a:prstGeom>
              <a:noFill/>
              <a:ln w="57150" cap="flat" cmpd="dbl">
                <a:solidFill>
                  <a:schemeClr val="lt1">
                    <a:alpha val="54901"/>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227" name="Google Shape;1227;p12"/>
            <p:cNvSpPr/>
            <p:nvPr/>
          </p:nvSpPr>
          <p:spPr>
            <a:xfrm>
              <a:off x="5149866" y="4059171"/>
              <a:ext cx="1546642"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50"/>
                <a:buFont typeface="Calibri"/>
                <a:buNone/>
              </a:pPr>
              <a:r>
                <a:rPr lang="en-US" sz="1800" b="1" i="0" u="none" strike="noStrike" cap="none">
                  <a:solidFill>
                    <a:schemeClr val="dk1"/>
                  </a:solidFill>
                  <a:latin typeface="Calibri"/>
                  <a:ea typeface="Calibri"/>
                  <a:cs typeface="Calibri"/>
                  <a:sym typeface="Calibri"/>
                </a:rPr>
                <a:t>ABSTRACTION</a:t>
              </a:r>
              <a:endParaRPr sz="1400" b="0" i="0" u="none" strike="noStrike" cap="none">
                <a:solidFill>
                  <a:srgbClr val="000000"/>
                </a:solidFill>
                <a:latin typeface="Arial"/>
                <a:ea typeface="Arial"/>
                <a:cs typeface="Arial"/>
                <a:sym typeface="Arial"/>
              </a:endParaRPr>
            </a:p>
          </p:txBody>
        </p:sp>
      </p:grpSp>
      <p:grpSp>
        <p:nvGrpSpPr>
          <p:cNvPr id="1228" name="Google Shape;1228;p12"/>
          <p:cNvGrpSpPr/>
          <p:nvPr/>
        </p:nvGrpSpPr>
        <p:grpSpPr>
          <a:xfrm>
            <a:off x="7135260" y="2224685"/>
            <a:ext cx="1746370" cy="2319488"/>
            <a:chOff x="7164288" y="2156808"/>
            <a:chExt cx="1746370" cy="2319488"/>
          </a:xfrm>
        </p:grpSpPr>
        <p:grpSp>
          <p:nvGrpSpPr>
            <p:cNvPr id="1229" name="Google Shape;1229;p12"/>
            <p:cNvGrpSpPr/>
            <p:nvPr/>
          </p:nvGrpSpPr>
          <p:grpSpPr>
            <a:xfrm>
              <a:off x="7164288" y="2156808"/>
              <a:ext cx="1746370" cy="1746370"/>
              <a:chOff x="4683087" y="4227910"/>
              <a:chExt cx="1746370" cy="1746370"/>
            </a:xfrm>
          </p:grpSpPr>
          <p:sp>
            <p:nvSpPr>
              <p:cNvPr id="1230" name="Google Shape;1230;p12"/>
              <p:cNvSpPr/>
              <p:nvPr/>
            </p:nvSpPr>
            <p:spPr>
              <a:xfrm>
                <a:off x="4683087" y="4227910"/>
                <a:ext cx="1746370" cy="1746370"/>
              </a:xfrm>
              <a:prstGeom prst="ellipse">
                <a:avLst/>
              </a:prstGeom>
              <a:solidFill>
                <a:srgbClr val="D4E8C6"/>
              </a:solidFill>
              <a:ln w="25400" cap="flat" cmpd="sng">
                <a:solidFill>
                  <a:srgbClr val="76923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231" name="Google Shape;1231;p12"/>
              <p:cNvPicPr preferRelativeResize="0"/>
              <p:nvPr/>
            </p:nvPicPr>
            <p:blipFill rotWithShape="1">
              <a:blip r:embed="rId6">
                <a:alphaModFix/>
              </a:blip>
              <a:srcRect/>
              <a:stretch/>
            </p:blipFill>
            <p:spPr>
              <a:xfrm>
                <a:off x="4975473" y="4404578"/>
                <a:ext cx="1140784" cy="1275228"/>
              </a:xfrm>
              <a:prstGeom prst="rect">
                <a:avLst/>
              </a:prstGeom>
              <a:noFill/>
              <a:ln>
                <a:noFill/>
              </a:ln>
            </p:spPr>
          </p:pic>
          <p:sp>
            <p:nvSpPr>
              <p:cNvPr id="1232" name="Google Shape;1232;p12"/>
              <p:cNvSpPr/>
              <p:nvPr/>
            </p:nvSpPr>
            <p:spPr>
              <a:xfrm>
                <a:off x="4797548" y="4343694"/>
                <a:ext cx="1530345" cy="1530345"/>
              </a:xfrm>
              <a:prstGeom prst="ellipse">
                <a:avLst/>
              </a:prstGeom>
              <a:noFill/>
              <a:ln w="57150" cap="flat" cmpd="dbl">
                <a:solidFill>
                  <a:schemeClr val="lt1">
                    <a:alpha val="54901"/>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233" name="Google Shape;1233;p12"/>
            <p:cNvSpPr/>
            <p:nvPr/>
          </p:nvSpPr>
          <p:spPr>
            <a:xfrm>
              <a:off x="7296564" y="4106964"/>
              <a:ext cx="1614094" cy="36933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50"/>
                <a:buFont typeface="Calibri"/>
                <a:buNone/>
              </a:pPr>
              <a:r>
                <a:rPr lang="en-US" sz="1800" b="1" i="0" u="none" strike="noStrike" cap="none">
                  <a:solidFill>
                    <a:schemeClr val="dk1"/>
                  </a:solidFill>
                  <a:latin typeface="Calibri"/>
                  <a:ea typeface="Calibri"/>
                  <a:cs typeface="Calibri"/>
                  <a:sym typeface="Calibri"/>
                </a:rPr>
                <a:t>ALGORITHMIC THINKING</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38"/>
        <p:cNvGrpSpPr/>
        <p:nvPr/>
      </p:nvGrpSpPr>
      <p:grpSpPr>
        <a:xfrm>
          <a:off x="0" y="0"/>
          <a:ext cx="0" cy="0"/>
          <a:chOff x="0" y="0"/>
          <a:chExt cx="0" cy="0"/>
        </a:xfrm>
      </p:grpSpPr>
      <p:sp>
        <p:nvSpPr>
          <p:cNvPr id="1239" name="Google Shape;1239;p13"/>
          <p:cNvSpPr txBox="1">
            <a:spLocks noGrp="1"/>
          </p:cNvSpPr>
          <p:nvPr>
            <p:ph type="title"/>
          </p:nvPr>
        </p:nvSpPr>
        <p:spPr>
          <a:xfrm>
            <a:off x="457200" y="274639"/>
            <a:ext cx="8229600" cy="6446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3200"/>
              <a:buFont typeface="Arial"/>
              <a:buNone/>
            </a:pPr>
            <a:r>
              <a:rPr lang="en-US"/>
              <a:t>PROBLEM DECOMPOSITION</a:t>
            </a:r>
            <a:endParaRPr/>
          </a:p>
        </p:txBody>
      </p:sp>
      <p:sp>
        <p:nvSpPr>
          <p:cNvPr id="1240" name="Google Shape;1240;p13"/>
          <p:cNvSpPr txBox="1">
            <a:spLocks noGrp="1"/>
          </p:cNvSpPr>
          <p:nvPr>
            <p:ph type="body" idx="2"/>
          </p:nvPr>
        </p:nvSpPr>
        <p:spPr>
          <a:xfrm>
            <a:off x="460072" y="846666"/>
            <a:ext cx="6397928" cy="532191"/>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2"/>
              </a:buClr>
              <a:buSzPts val="1800"/>
              <a:buFont typeface="Arial"/>
              <a:buNone/>
            </a:pPr>
            <a:endParaRPr/>
          </a:p>
        </p:txBody>
      </p:sp>
      <p:sp>
        <p:nvSpPr>
          <p:cNvPr id="1241" name="Google Shape;1241;p13"/>
          <p:cNvSpPr/>
          <p:nvPr/>
        </p:nvSpPr>
        <p:spPr>
          <a:xfrm>
            <a:off x="3364800" y="1470387"/>
            <a:ext cx="5634879" cy="135421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800"/>
              <a:buFont typeface="Calibri"/>
              <a:buNone/>
            </a:pPr>
            <a:r>
              <a:rPr lang="en-US" sz="3200" b="1" i="0" u="none" strike="noStrike" cap="none">
                <a:solidFill>
                  <a:schemeClr val="dk1"/>
                </a:solidFill>
                <a:latin typeface="Calibri"/>
                <a:ea typeface="Calibri"/>
                <a:cs typeface="Calibri"/>
                <a:sym typeface="Calibri"/>
              </a:rPr>
              <a:t>Definition: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800"/>
              <a:buFont typeface="Arial"/>
              <a:buNone/>
            </a:pPr>
            <a:r>
              <a:rPr lang="en-US" sz="3200" b="0" i="0" u="none" strike="noStrike" cap="none">
                <a:solidFill>
                  <a:schemeClr val="dk1"/>
                </a:solidFill>
                <a:latin typeface="Arial"/>
                <a:ea typeface="Arial"/>
                <a:cs typeface="Arial"/>
                <a:sym typeface="Arial"/>
              </a:rPr>
              <a:t>Breaking down a problem or system into smaller, more manageable parts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sng" strike="noStrike" cap="none">
              <a:solidFill>
                <a:schemeClr val="dk1"/>
              </a:solidFill>
              <a:latin typeface="Calibri"/>
              <a:ea typeface="Calibri"/>
              <a:cs typeface="Calibri"/>
              <a:sym typeface="Calibri"/>
            </a:endParaRPr>
          </a:p>
        </p:txBody>
      </p:sp>
      <p:grpSp>
        <p:nvGrpSpPr>
          <p:cNvPr id="1242" name="Google Shape;1242;p13"/>
          <p:cNvGrpSpPr/>
          <p:nvPr/>
        </p:nvGrpSpPr>
        <p:grpSpPr>
          <a:xfrm>
            <a:off x="457200" y="1581653"/>
            <a:ext cx="2485899" cy="2485902"/>
            <a:chOff x="2676816" y="757233"/>
            <a:chExt cx="1746370" cy="1746370"/>
          </a:xfrm>
        </p:grpSpPr>
        <p:sp>
          <p:nvSpPr>
            <p:cNvPr id="1243" name="Google Shape;1243;p13"/>
            <p:cNvSpPr/>
            <p:nvPr/>
          </p:nvSpPr>
          <p:spPr>
            <a:xfrm>
              <a:off x="2676816" y="757233"/>
              <a:ext cx="1746370" cy="1746370"/>
            </a:xfrm>
            <a:prstGeom prst="ellipse">
              <a:avLst/>
            </a:prstGeom>
            <a:solidFill>
              <a:srgbClr val="D4E8C6"/>
            </a:solidFill>
            <a:ln w="25400" cap="flat" cmpd="sng">
              <a:solidFill>
                <a:srgbClr val="76923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244" name="Google Shape;1244;p13"/>
            <p:cNvPicPr preferRelativeResize="0"/>
            <p:nvPr/>
          </p:nvPicPr>
          <p:blipFill rotWithShape="1">
            <a:blip r:embed="rId3">
              <a:alphaModFix/>
            </a:blip>
            <a:srcRect/>
            <a:stretch/>
          </p:blipFill>
          <p:spPr>
            <a:xfrm>
              <a:off x="3030300" y="1162366"/>
              <a:ext cx="1014189" cy="936103"/>
            </a:xfrm>
            <a:prstGeom prst="rect">
              <a:avLst/>
            </a:prstGeom>
            <a:noFill/>
            <a:ln>
              <a:noFill/>
            </a:ln>
          </p:spPr>
        </p:pic>
        <p:sp>
          <p:nvSpPr>
            <p:cNvPr id="1245" name="Google Shape;1245;p13"/>
            <p:cNvSpPr/>
            <p:nvPr/>
          </p:nvSpPr>
          <p:spPr>
            <a:xfrm>
              <a:off x="2789048" y="871491"/>
              <a:ext cx="1530345" cy="1530345"/>
            </a:xfrm>
            <a:prstGeom prst="ellipse">
              <a:avLst/>
            </a:prstGeom>
            <a:noFill/>
            <a:ln w="57150" cap="flat" cmpd="dbl">
              <a:solidFill>
                <a:schemeClr val="lt1">
                  <a:alpha val="54901"/>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246" name="Google Shape;1246;p13"/>
          <p:cNvPicPr preferRelativeResize="0"/>
          <p:nvPr/>
        </p:nvPicPr>
        <p:blipFill rotWithShape="1">
          <a:blip r:embed="rId4">
            <a:alphaModFix/>
          </a:blip>
          <a:srcRect/>
          <a:stretch/>
        </p:blipFill>
        <p:spPr>
          <a:xfrm>
            <a:off x="1972617" y="3815108"/>
            <a:ext cx="1841929" cy="1521433"/>
          </a:xfrm>
          <a:prstGeom prst="rect">
            <a:avLst/>
          </a:prstGeom>
          <a:noFill/>
          <a:ln>
            <a:noFill/>
          </a:ln>
        </p:spPr>
      </p:pic>
      <p:pic>
        <p:nvPicPr>
          <p:cNvPr id="1247" name="Google Shape;1247;p13"/>
          <p:cNvPicPr preferRelativeResize="0"/>
          <p:nvPr/>
        </p:nvPicPr>
        <p:blipFill rotWithShape="1">
          <a:blip r:embed="rId5">
            <a:alphaModFix/>
          </a:blip>
          <a:srcRect/>
          <a:stretch/>
        </p:blipFill>
        <p:spPr>
          <a:xfrm>
            <a:off x="409815" y="5399516"/>
            <a:ext cx="1640629" cy="838196"/>
          </a:xfrm>
          <a:prstGeom prst="rect">
            <a:avLst/>
          </a:prstGeom>
          <a:noFill/>
          <a:ln>
            <a:noFill/>
          </a:ln>
        </p:spPr>
      </p:pic>
      <p:pic>
        <p:nvPicPr>
          <p:cNvPr id="1248" name="Google Shape;1248;p13"/>
          <p:cNvPicPr preferRelativeResize="0"/>
          <p:nvPr/>
        </p:nvPicPr>
        <p:blipFill rotWithShape="1">
          <a:blip r:embed="rId6">
            <a:alphaModFix/>
          </a:blip>
          <a:srcRect/>
          <a:stretch/>
        </p:blipFill>
        <p:spPr>
          <a:xfrm>
            <a:off x="3190723" y="5239573"/>
            <a:ext cx="1435740" cy="1415640"/>
          </a:xfrm>
          <a:prstGeom prst="rect">
            <a:avLst/>
          </a:prstGeom>
          <a:noFill/>
          <a:ln>
            <a:noFill/>
          </a:ln>
        </p:spPr>
      </p:pic>
      <p:sp>
        <p:nvSpPr>
          <p:cNvPr id="1249" name="Google Shape;1249;p13"/>
          <p:cNvSpPr txBox="1"/>
          <p:nvPr/>
        </p:nvSpPr>
        <p:spPr>
          <a:xfrm>
            <a:off x="2091483" y="5239573"/>
            <a:ext cx="1762857" cy="46355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C00000"/>
              </a:buClr>
              <a:buSzPts val="2000"/>
              <a:buFont typeface="Arial"/>
              <a:buNone/>
            </a:pPr>
            <a:r>
              <a:rPr lang="en-US" sz="2000" b="1" i="0" u="none" strike="noStrike" cap="none">
                <a:solidFill>
                  <a:srgbClr val="C00000"/>
                </a:solidFill>
                <a:latin typeface="Arial"/>
                <a:ea typeface="Arial"/>
                <a:cs typeface="Arial"/>
                <a:sym typeface="Arial"/>
              </a:rPr>
              <a:t>Cook dinner?</a:t>
            </a:r>
            <a:endParaRPr sz="1400" b="0" i="0" u="none" strike="noStrike" cap="none">
              <a:solidFill>
                <a:srgbClr val="000000"/>
              </a:solidFill>
              <a:latin typeface="Arial"/>
              <a:ea typeface="Arial"/>
              <a:cs typeface="Arial"/>
              <a:sym typeface="Arial"/>
            </a:endParaRPr>
          </a:p>
        </p:txBody>
      </p:sp>
      <p:sp>
        <p:nvSpPr>
          <p:cNvPr id="1250" name="Google Shape;1250;p13"/>
          <p:cNvSpPr txBox="1"/>
          <p:nvPr/>
        </p:nvSpPr>
        <p:spPr>
          <a:xfrm>
            <a:off x="6237039" y="4729971"/>
            <a:ext cx="1435740" cy="46355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C00000"/>
              </a:buClr>
              <a:buSzPts val="2000"/>
              <a:buFont typeface="Arial"/>
              <a:buNone/>
            </a:pPr>
            <a:r>
              <a:rPr lang="en-US" sz="2000" b="1" i="0" u="none" strike="noStrike" cap="none">
                <a:solidFill>
                  <a:srgbClr val="C00000"/>
                </a:solidFill>
                <a:latin typeface="Arial"/>
                <a:ea typeface="Arial"/>
                <a:cs typeface="Arial"/>
                <a:sym typeface="Arial"/>
              </a:rPr>
              <a:t>Get to airport?</a:t>
            </a:r>
            <a:endParaRPr sz="1400" b="0" i="0" u="none" strike="noStrike" cap="none">
              <a:solidFill>
                <a:srgbClr val="000000"/>
              </a:solidFill>
              <a:latin typeface="Arial"/>
              <a:ea typeface="Arial"/>
              <a:cs typeface="Arial"/>
              <a:sym typeface="Arial"/>
            </a:endParaRPr>
          </a:p>
        </p:txBody>
      </p:sp>
      <p:pic>
        <p:nvPicPr>
          <p:cNvPr id="1251" name="Google Shape;1251;p13"/>
          <p:cNvPicPr preferRelativeResize="0"/>
          <p:nvPr/>
        </p:nvPicPr>
        <p:blipFill rotWithShape="1">
          <a:blip r:embed="rId7">
            <a:alphaModFix/>
          </a:blip>
          <a:srcRect l="27252" r="28610"/>
          <a:stretch/>
        </p:blipFill>
        <p:spPr>
          <a:xfrm>
            <a:off x="5137799" y="3815108"/>
            <a:ext cx="1435740" cy="1829726"/>
          </a:xfrm>
          <a:prstGeom prst="rect">
            <a:avLst/>
          </a:prstGeom>
          <a:noFill/>
          <a:ln>
            <a:noFill/>
          </a:ln>
        </p:spPr>
      </p:pic>
      <p:pic>
        <p:nvPicPr>
          <p:cNvPr id="1252" name="Google Shape;1252;p13"/>
          <p:cNvPicPr preferRelativeResize="0"/>
          <p:nvPr/>
        </p:nvPicPr>
        <p:blipFill rotWithShape="1">
          <a:blip r:embed="rId8">
            <a:alphaModFix/>
          </a:blip>
          <a:srcRect/>
          <a:stretch/>
        </p:blipFill>
        <p:spPr>
          <a:xfrm>
            <a:off x="6124944" y="5334381"/>
            <a:ext cx="2133600" cy="1422400"/>
          </a:xfrm>
          <a:prstGeom prst="rect">
            <a:avLst/>
          </a:prstGeom>
          <a:noFill/>
          <a:ln>
            <a:noFill/>
          </a:ln>
        </p:spPr>
      </p:pic>
      <p:pic>
        <p:nvPicPr>
          <p:cNvPr id="1253" name="Google Shape;1253;p13"/>
          <p:cNvPicPr preferRelativeResize="0"/>
          <p:nvPr/>
        </p:nvPicPr>
        <p:blipFill rotWithShape="1">
          <a:blip r:embed="rId9">
            <a:alphaModFix/>
          </a:blip>
          <a:srcRect/>
          <a:stretch/>
        </p:blipFill>
        <p:spPr>
          <a:xfrm>
            <a:off x="6671768" y="3518234"/>
            <a:ext cx="2067811" cy="1211737"/>
          </a:xfrm>
          <a:prstGeom prst="rect">
            <a:avLst/>
          </a:prstGeom>
          <a:noFill/>
          <a:ln>
            <a:noFill/>
          </a:ln>
        </p:spPr>
      </p:pic>
      <p:sp>
        <p:nvSpPr>
          <p:cNvPr id="1254" name="Google Shape;1254;p13"/>
          <p:cNvSpPr txBox="1">
            <a:spLocks noGrp="1"/>
          </p:cNvSpPr>
          <p:nvPr>
            <p:ph type="title"/>
          </p:nvPr>
        </p:nvSpPr>
        <p:spPr>
          <a:xfrm>
            <a:off x="-1752725" y="-542086"/>
            <a:ext cx="8229600" cy="6447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3200"/>
              <a:buFont typeface="Arial"/>
              <a:buNone/>
            </a:pPr>
            <a:r>
              <a:rPr lang="en-US"/>
              <a:t>PROBLEM DECOMPOSITION</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5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59"/>
        <p:cNvGrpSpPr/>
        <p:nvPr/>
      </p:nvGrpSpPr>
      <p:grpSpPr>
        <a:xfrm>
          <a:off x="0" y="0"/>
          <a:ext cx="0" cy="0"/>
          <a:chOff x="0" y="0"/>
          <a:chExt cx="0" cy="0"/>
        </a:xfrm>
      </p:grpSpPr>
      <p:sp>
        <p:nvSpPr>
          <p:cNvPr id="1260" name="Google Shape;1260;p14"/>
          <p:cNvSpPr txBox="1">
            <a:spLocks noGrp="1"/>
          </p:cNvSpPr>
          <p:nvPr>
            <p:ph type="title"/>
          </p:nvPr>
        </p:nvSpPr>
        <p:spPr>
          <a:xfrm>
            <a:off x="457200" y="274639"/>
            <a:ext cx="8229600" cy="6446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3200"/>
              <a:buFont typeface="Arial"/>
              <a:buNone/>
            </a:pPr>
            <a:r>
              <a:rPr lang="en-US"/>
              <a:t>PATTERN RECOGNITION</a:t>
            </a:r>
            <a:endParaRPr/>
          </a:p>
        </p:txBody>
      </p:sp>
      <p:sp>
        <p:nvSpPr>
          <p:cNvPr id="1261" name="Google Shape;1261;p14"/>
          <p:cNvSpPr txBox="1">
            <a:spLocks noGrp="1"/>
          </p:cNvSpPr>
          <p:nvPr>
            <p:ph type="body" idx="2"/>
          </p:nvPr>
        </p:nvSpPr>
        <p:spPr>
          <a:xfrm>
            <a:off x="460072" y="846666"/>
            <a:ext cx="6397928" cy="532191"/>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2"/>
              </a:buClr>
              <a:buSzPts val="1800"/>
              <a:buFont typeface="Arial"/>
              <a:buNone/>
            </a:pPr>
            <a:endParaRPr/>
          </a:p>
        </p:txBody>
      </p:sp>
      <p:sp>
        <p:nvSpPr>
          <p:cNvPr id="1262" name="Google Shape;1262;p14"/>
          <p:cNvSpPr/>
          <p:nvPr/>
        </p:nvSpPr>
        <p:spPr>
          <a:xfrm>
            <a:off x="3383463" y="1606469"/>
            <a:ext cx="5634879" cy="135421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800"/>
              <a:buFont typeface="Calibri"/>
              <a:buNone/>
            </a:pPr>
            <a:r>
              <a:rPr lang="en-US" sz="3200" b="1" i="0" u="none" strike="noStrike" cap="none">
                <a:solidFill>
                  <a:schemeClr val="dk1"/>
                </a:solidFill>
                <a:latin typeface="Calibri"/>
                <a:ea typeface="Calibri"/>
                <a:cs typeface="Calibri"/>
                <a:sym typeface="Calibri"/>
              </a:rPr>
              <a:t>Definition: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800"/>
              <a:buFont typeface="Arial"/>
              <a:buNone/>
            </a:pPr>
            <a:r>
              <a:rPr lang="en-US" sz="3200" b="0" i="0" u="none" strike="noStrike" cap="none">
                <a:solidFill>
                  <a:schemeClr val="dk1"/>
                </a:solidFill>
                <a:latin typeface="Arial"/>
                <a:ea typeface="Arial"/>
                <a:cs typeface="Arial"/>
                <a:sym typeface="Arial"/>
              </a:rPr>
              <a:t>Finding similarities and repetition among and within situations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sng" strike="noStrike" cap="none">
              <a:solidFill>
                <a:schemeClr val="dk1"/>
              </a:solidFill>
              <a:latin typeface="Calibri"/>
              <a:ea typeface="Calibri"/>
              <a:cs typeface="Calibri"/>
              <a:sym typeface="Calibri"/>
            </a:endParaRPr>
          </a:p>
        </p:txBody>
      </p:sp>
      <p:grpSp>
        <p:nvGrpSpPr>
          <p:cNvPr id="1263" name="Google Shape;1263;p14"/>
          <p:cNvGrpSpPr/>
          <p:nvPr/>
        </p:nvGrpSpPr>
        <p:grpSpPr>
          <a:xfrm>
            <a:off x="457200" y="1783666"/>
            <a:ext cx="2485899" cy="2485899"/>
            <a:chOff x="4788023" y="830383"/>
            <a:chExt cx="1746370" cy="1746370"/>
          </a:xfrm>
        </p:grpSpPr>
        <p:sp>
          <p:nvSpPr>
            <p:cNvPr id="1264" name="Google Shape;1264;p14"/>
            <p:cNvSpPr/>
            <p:nvPr/>
          </p:nvSpPr>
          <p:spPr>
            <a:xfrm>
              <a:off x="4788023" y="830383"/>
              <a:ext cx="1746370" cy="1746370"/>
            </a:xfrm>
            <a:prstGeom prst="ellipse">
              <a:avLst/>
            </a:prstGeom>
            <a:solidFill>
              <a:srgbClr val="D4E8C6"/>
            </a:solidFill>
            <a:ln w="25400" cap="flat" cmpd="sng">
              <a:solidFill>
                <a:srgbClr val="76923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65" name="Google Shape;1265;p14"/>
            <p:cNvSpPr/>
            <p:nvPr/>
          </p:nvSpPr>
          <p:spPr>
            <a:xfrm>
              <a:off x="4899110" y="938561"/>
              <a:ext cx="1530345" cy="1530345"/>
            </a:xfrm>
            <a:prstGeom prst="ellipse">
              <a:avLst/>
            </a:prstGeom>
            <a:noFill/>
            <a:ln w="57150" cap="flat" cmpd="dbl">
              <a:solidFill>
                <a:schemeClr val="lt1">
                  <a:alpha val="54901"/>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266" name="Google Shape;1266;p14"/>
            <p:cNvPicPr preferRelativeResize="0"/>
            <p:nvPr/>
          </p:nvPicPr>
          <p:blipFill rotWithShape="1">
            <a:blip r:embed="rId3">
              <a:alphaModFix/>
            </a:blip>
            <a:srcRect/>
            <a:stretch/>
          </p:blipFill>
          <p:spPr>
            <a:xfrm>
              <a:off x="5243314" y="1252023"/>
              <a:ext cx="913016" cy="899990"/>
            </a:xfrm>
            <a:prstGeom prst="rect">
              <a:avLst/>
            </a:prstGeom>
            <a:noFill/>
            <a:ln>
              <a:noFill/>
            </a:ln>
          </p:spPr>
        </p:pic>
      </p:grpSp>
      <p:grpSp>
        <p:nvGrpSpPr>
          <p:cNvPr id="1267" name="Google Shape;1267;p14"/>
          <p:cNvGrpSpPr/>
          <p:nvPr/>
        </p:nvGrpSpPr>
        <p:grpSpPr>
          <a:xfrm>
            <a:off x="2943099" y="4332175"/>
            <a:ext cx="2925042" cy="1838712"/>
            <a:chOff x="2514449" y="4496985"/>
            <a:chExt cx="2925042" cy="1838712"/>
          </a:xfrm>
        </p:grpSpPr>
        <p:pic>
          <p:nvPicPr>
            <p:cNvPr id="1268" name="Google Shape;1268;p14"/>
            <p:cNvPicPr preferRelativeResize="0"/>
            <p:nvPr/>
          </p:nvPicPr>
          <p:blipFill rotWithShape="1">
            <a:blip r:embed="rId4">
              <a:alphaModFix/>
            </a:blip>
            <a:srcRect/>
            <a:stretch/>
          </p:blipFill>
          <p:spPr>
            <a:xfrm>
              <a:off x="2514449" y="4766709"/>
              <a:ext cx="2925042" cy="1568988"/>
            </a:xfrm>
            <a:prstGeom prst="rect">
              <a:avLst/>
            </a:prstGeom>
            <a:noFill/>
            <a:ln>
              <a:noFill/>
            </a:ln>
          </p:spPr>
        </p:pic>
        <p:sp>
          <p:nvSpPr>
            <p:cNvPr id="1269" name="Google Shape;1269;p14"/>
            <p:cNvSpPr txBox="1"/>
            <p:nvPr/>
          </p:nvSpPr>
          <p:spPr>
            <a:xfrm>
              <a:off x="3468969" y="4496985"/>
              <a:ext cx="1016001" cy="539448"/>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C00000"/>
                </a:buClr>
                <a:buSzPts val="1800"/>
                <a:buFont typeface="Arial"/>
                <a:buNone/>
              </a:pPr>
              <a:r>
                <a:rPr lang="en-US" sz="1800" b="0" i="0" u="none" strike="noStrike" cap="none">
                  <a:solidFill>
                    <a:srgbClr val="C00000"/>
                  </a:solidFill>
                  <a:latin typeface="Arial"/>
                  <a:ea typeface="Arial"/>
                  <a:cs typeface="Arial"/>
                  <a:sym typeface="Arial"/>
                </a:rPr>
                <a:t>Music</a:t>
              </a:r>
              <a:endParaRPr sz="1400" b="0" i="0" u="none" strike="noStrike" cap="none">
                <a:solidFill>
                  <a:srgbClr val="000000"/>
                </a:solidFill>
                <a:latin typeface="Arial"/>
                <a:ea typeface="Arial"/>
                <a:cs typeface="Arial"/>
                <a:sym typeface="Arial"/>
              </a:endParaRPr>
            </a:p>
          </p:txBody>
        </p:sp>
      </p:grpSp>
      <p:grpSp>
        <p:nvGrpSpPr>
          <p:cNvPr id="1270" name="Google Shape;1270;p14"/>
          <p:cNvGrpSpPr/>
          <p:nvPr/>
        </p:nvGrpSpPr>
        <p:grpSpPr>
          <a:xfrm>
            <a:off x="6394011" y="3679053"/>
            <a:ext cx="2352427" cy="2716382"/>
            <a:chOff x="6394011" y="3679053"/>
            <a:chExt cx="2352427" cy="2716382"/>
          </a:xfrm>
        </p:grpSpPr>
        <p:pic>
          <p:nvPicPr>
            <p:cNvPr id="1271" name="Google Shape;1271;p14"/>
            <p:cNvPicPr preferRelativeResize="0"/>
            <p:nvPr/>
          </p:nvPicPr>
          <p:blipFill rotWithShape="1">
            <a:blip r:embed="rId5">
              <a:alphaModFix/>
            </a:blip>
            <a:srcRect t="18399"/>
            <a:stretch/>
          </p:blipFill>
          <p:spPr>
            <a:xfrm>
              <a:off x="6394011" y="4094710"/>
              <a:ext cx="2352427" cy="2300725"/>
            </a:xfrm>
            <a:prstGeom prst="rect">
              <a:avLst/>
            </a:prstGeom>
            <a:noFill/>
            <a:ln>
              <a:noFill/>
            </a:ln>
          </p:spPr>
        </p:pic>
        <p:sp>
          <p:nvSpPr>
            <p:cNvPr id="1272" name="Google Shape;1272;p14"/>
            <p:cNvSpPr txBox="1"/>
            <p:nvPr/>
          </p:nvSpPr>
          <p:spPr>
            <a:xfrm>
              <a:off x="7062223" y="3679053"/>
              <a:ext cx="1298006" cy="416165"/>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C00000"/>
                </a:buClr>
                <a:buSzPts val="1800"/>
                <a:buFont typeface="Arial"/>
                <a:buNone/>
              </a:pPr>
              <a:r>
                <a:rPr lang="en-US" sz="1800" b="0" i="0" u="none" strike="noStrike" cap="none">
                  <a:solidFill>
                    <a:srgbClr val="C00000"/>
                  </a:solidFill>
                  <a:latin typeface="Arial"/>
                  <a:ea typeface="Arial"/>
                  <a:cs typeface="Arial"/>
                  <a:sym typeface="Arial"/>
                </a:rPr>
                <a:t>Dancing</a:t>
              </a:r>
              <a:endParaRPr sz="1400" b="0" i="0" u="none" strike="noStrike" cap="none">
                <a:solidFill>
                  <a:srgbClr val="000000"/>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77"/>
        <p:cNvGrpSpPr/>
        <p:nvPr/>
      </p:nvGrpSpPr>
      <p:grpSpPr>
        <a:xfrm>
          <a:off x="0" y="0"/>
          <a:ext cx="0" cy="0"/>
          <a:chOff x="0" y="0"/>
          <a:chExt cx="0" cy="0"/>
        </a:xfrm>
      </p:grpSpPr>
      <p:sp>
        <p:nvSpPr>
          <p:cNvPr id="1278" name="Google Shape;1278;p15"/>
          <p:cNvSpPr txBox="1">
            <a:spLocks noGrp="1"/>
          </p:cNvSpPr>
          <p:nvPr>
            <p:ph type="title"/>
          </p:nvPr>
        </p:nvSpPr>
        <p:spPr>
          <a:xfrm>
            <a:off x="457200" y="274639"/>
            <a:ext cx="8229600" cy="6446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3200"/>
              <a:buFont typeface="Arial"/>
              <a:buNone/>
            </a:pPr>
            <a:r>
              <a:rPr lang="en-US"/>
              <a:t>ABSTRACTION</a:t>
            </a:r>
            <a:endParaRPr/>
          </a:p>
        </p:txBody>
      </p:sp>
      <p:sp>
        <p:nvSpPr>
          <p:cNvPr id="1279" name="Google Shape;1279;p15"/>
          <p:cNvSpPr txBox="1">
            <a:spLocks noGrp="1"/>
          </p:cNvSpPr>
          <p:nvPr>
            <p:ph type="body" idx="2"/>
          </p:nvPr>
        </p:nvSpPr>
        <p:spPr>
          <a:xfrm>
            <a:off x="460072" y="846666"/>
            <a:ext cx="6397928" cy="532191"/>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2"/>
              </a:buClr>
              <a:buSzPts val="1800"/>
              <a:buFont typeface="Arial"/>
              <a:buNone/>
            </a:pPr>
            <a:endParaRPr/>
          </a:p>
        </p:txBody>
      </p:sp>
      <p:pic>
        <p:nvPicPr>
          <p:cNvPr id="1280" name="Google Shape;1280;p15"/>
          <p:cNvPicPr preferRelativeResize="0"/>
          <p:nvPr/>
        </p:nvPicPr>
        <p:blipFill rotWithShape="1">
          <a:blip r:embed="rId3">
            <a:alphaModFix/>
          </a:blip>
          <a:srcRect/>
          <a:stretch/>
        </p:blipFill>
        <p:spPr>
          <a:xfrm>
            <a:off x="2731875" y="4716844"/>
            <a:ext cx="554282" cy="1360477"/>
          </a:xfrm>
          <a:prstGeom prst="rect">
            <a:avLst/>
          </a:prstGeom>
          <a:noFill/>
          <a:ln>
            <a:noFill/>
          </a:ln>
        </p:spPr>
      </p:pic>
      <p:pic>
        <p:nvPicPr>
          <p:cNvPr id="1281" name="Google Shape;1281;p15"/>
          <p:cNvPicPr preferRelativeResize="0"/>
          <p:nvPr/>
        </p:nvPicPr>
        <p:blipFill rotWithShape="1">
          <a:blip r:embed="rId4">
            <a:alphaModFix/>
          </a:blip>
          <a:srcRect/>
          <a:stretch/>
        </p:blipFill>
        <p:spPr>
          <a:xfrm>
            <a:off x="1117974" y="4583995"/>
            <a:ext cx="1588381" cy="1588381"/>
          </a:xfrm>
          <a:prstGeom prst="rect">
            <a:avLst/>
          </a:prstGeom>
          <a:noFill/>
          <a:ln>
            <a:noFill/>
          </a:ln>
        </p:spPr>
      </p:pic>
      <p:sp>
        <p:nvSpPr>
          <p:cNvPr id="1282" name="Google Shape;1282;p15"/>
          <p:cNvSpPr/>
          <p:nvPr/>
        </p:nvSpPr>
        <p:spPr>
          <a:xfrm>
            <a:off x="2287119" y="5154388"/>
            <a:ext cx="400041" cy="188914"/>
          </a:xfrm>
          <a:prstGeom prst="rightArrow">
            <a:avLst>
              <a:gd name="adj1" fmla="val 50000"/>
              <a:gd name="adj2" fmla="val 50000"/>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3" name="Google Shape;1283;p15"/>
          <p:cNvSpPr/>
          <p:nvPr/>
        </p:nvSpPr>
        <p:spPr>
          <a:xfrm>
            <a:off x="3370435" y="5154388"/>
            <a:ext cx="400041" cy="188914"/>
          </a:xfrm>
          <a:prstGeom prst="rightArrow">
            <a:avLst>
              <a:gd name="adj1" fmla="val 50000"/>
              <a:gd name="adj2" fmla="val 50000"/>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4" name="Google Shape;1284;p15"/>
          <p:cNvSpPr/>
          <p:nvPr/>
        </p:nvSpPr>
        <p:spPr>
          <a:xfrm>
            <a:off x="3907832" y="5098300"/>
            <a:ext cx="326208" cy="326208"/>
          </a:xfrm>
          <a:prstGeom prst="ellipse">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5" name="Google Shape;1285;p15"/>
          <p:cNvSpPr/>
          <p:nvPr/>
        </p:nvSpPr>
        <p:spPr>
          <a:xfrm>
            <a:off x="2830552" y="1381538"/>
            <a:ext cx="6138636" cy="198141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800"/>
              <a:buFont typeface="Calibri"/>
              <a:buNone/>
            </a:pPr>
            <a:r>
              <a:rPr lang="en-US" sz="3200" b="1" i="0" u="none" strike="noStrike" cap="none">
                <a:solidFill>
                  <a:schemeClr val="dk1"/>
                </a:solidFill>
                <a:latin typeface="Calibri"/>
                <a:ea typeface="Calibri"/>
                <a:cs typeface="Calibri"/>
                <a:sym typeface="Calibri"/>
              </a:rPr>
              <a:t>Definition: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800"/>
              <a:buFont typeface="Arial"/>
              <a:buNone/>
            </a:pPr>
            <a:r>
              <a:rPr lang="en-US" sz="3200" b="0" i="0" u="none" strike="noStrike" cap="none">
                <a:solidFill>
                  <a:schemeClr val="dk1"/>
                </a:solidFill>
                <a:latin typeface="Arial"/>
                <a:ea typeface="Arial"/>
                <a:cs typeface="Arial"/>
                <a:sym typeface="Arial"/>
              </a:rPr>
              <a:t>Focusing only on the important information and ignoring irrelevant detail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sng" strike="noStrike" cap="none">
              <a:solidFill>
                <a:schemeClr val="dk1"/>
              </a:solidFill>
              <a:latin typeface="Calibri"/>
              <a:ea typeface="Calibri"/>
              <a:cs typeface="Calibri"/>
              <a:sym typeface="Calibri"/>
            </a:endParaRPr>
          </a:p>
        </p:txBody>
      </p:sp>
      <p:grpSp>
        <p:nvGrpSpPr>
          <p:cNvPr id="1286" name="Google Shape;1286;p15"/>
          <p:cNvGrpSpPr/>
          <p:nvPr/>
        </p:nvGrpSpPr>
        <p:grpSpPr>
          <a:xfrm>
            <a:off x="293344" y="1551616"/>
            <a:ext cx="2492767" cy="2492767"/>
            <a:chOff x="6737817" y="4019798"/>
            <a:chExt cx="1746370" cy="1746370"/>
          </a:xfrm>
        </p:grpSpPr>
        <p:sp>
          <p:nvSpPr>
            <p:cNvPr id="1287" name="Google Shape;1287;p15"/>
            <p:cNvSpPr/>
            <p:nvPr/>
          </p:nvSpPr>
          <p:spPr>
            <a:xfrm>
              <a:off x="6737817" y="4019798"/>
              <a:ext cx="1746370" cy="1746370"/>
            </a:xfrm>
            <a:prstGeom prst="ellipse">
              <a:avLst/>
            </a:prstGeom>
            <a:solidFill>
              <a:srgbClr val="D4E8C6"/>
            </a:solidFill>
            <a:ln w="25400" cap="flat" cmpd="sng">
              <a:solidFill>
                <a:srgbClr val="76923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288" name="Google Shape;1288;p15"/>
            <p:cNvPicPr preferRelativeResize="0"/>
            <p:nvPr/>
          </p:nvPicPr>
          <p:blipFill rotWithShape="1">
            <a:blip r:embed="rId5">
              <a:alphaModFix/>
            </a:blip>
            <a:srcRect/>
            <a:stretch/>
          </p:blipFill>
          <p:spPr>
            <a:xfrm>
              <a:off x="7116663" y="4312146"/>
              <a:ext cx="1048560" cy="1035360"/>
            </a:xfrm>
            <a:prstGeom prst="rect">
              <a:avLst/>
            </a:prstGeom>
            <a:noFill/>
            <a:ln>
              <a:noFill/>
            </a:ln>
          </p:spPr>
        </p:pic>
        <p:sp>
          <p:nvSpPr>
            <p:cNvPr id="1289" name="Google Shape;1289;p15"/>
            <p:cNvSpPr/>
            <p:nvPr/>
          </p:nvSpPr>
          <p:spPr>
            <a:xfrm>
              <a:off x="6861396" y="4139876"/>
              <a:ext cx="1530345" cy="1530345"/>
            </a:xfrm>
            <a:prstGeom prst="ellipse">
              <a:avLst/>
            </a:prstGeom>
            <a:noFill/>
            <a:ln w="57150" cap="flat" cmpd="dbl">
              <a:solidFill>
                <a:schemeClr val="lt1">
                  <a:alpha val="54901"/>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290" name="Google Shape;1290;p15"/>
          <p:cNvPicPr preferRelativeResize="0"/>
          <p:nvPr/>
        </p:nvPicPr>
        <p:blipFill rotWithShape="1">
          <a:blip r:embed="rId6">
            <a:alphaModFix/>
          </a:blip>
          <a:srcRect/>
          <a:stretch/>
        </p:blipFill>
        <p:spPr>
          <a:xfrm>
            <a:off x="38125" y="4583996"/>
            <a:ext cx="1685641" cy="1588381"/>
          </a:xfrm>
          <a:prstGeom prst="rect">
            <a:avLst/>
          </a:prstGeom>
          <a:noFill/>
          <a:ln>
            <a:noFill/>
          </a:ln>
        </p:spPr>
      </p:pic>
      <p:sp>
        <p:nvSpPr>
          <p:cNvPr id="1291" name="Google Shape;1291;p15"/>
          <p:cNvSpPr/>
          <p:nvPr/>
        </p:nvSpPr>
        <p:spPr>
          <a:xfrm>
            <a:off x="1205946" y="5102088"/>
            <a:ext cx="400041" cy="188914"/>
          </a:xfrm>
          <a:prstGeom prst="rightArrow">
            <a:avLst>
              <a:gd name="adj1" fmla="val 50000"/>
              <a:gd name="adj2" fmla="val 50000"/>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92" name="Google Shape;1292;p15"/>
          <p:cNvPicPr preferRelativeResize="0"/>
          <p:nvPr/>
        </p:nvPicPr>
        <p:blipFill rotWithShape="1">
          <a:blip r:embed="rId7">
            <a:alphaModFix/>
          </a:blip>
          <a:srcRect/>
          <a:stretch/>
        </p:blipFill>
        <p:spPr>
          <a:xfrm>
            <a:off x="4994818" y="3523129"/>
            <a:ext cx="3341968" cy="1428777"/>
          </a:xfrm>
          <a:prstGeom prst="rect">
            <a:avLst/>
          </a:prstGeom>
          <a:noFill/>
          <a:ln>
            <a:noFill/>
          </a:ln>
        </p:spPr>
      </p:pic>
      <p:pic>
        <p:nvPicPr>
          <p:cNvPr id="1293" name="Google Shape;1293;p15"/>
          <p:cNvPicPr preferRelativeResize="0"/>
          <p:nvPr/>
        </p:nvPicPr>
        <p:blipFill rotWithShape="1">
          <a:blip r:embed="rId8">
            <a:alphaModFix/>
          </a:blip>
          <a:srcRect/>
          <a:stretch/>
        </p:blipFill>
        <p:spPr>
          <a:xfrm>
            <a:off x="4994818" y="5039449"/>
            <a:ext cx="3341968" cy="142877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9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8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8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8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8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8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9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98"/>
        <p:cNvGrpSpPr/>
        <p:nvPr/>
      </p:nvGrpSpPr>
      <p:grpSpPr>
        <a:xfrm>
          <a:off x="0" y="0"/>
          <a:ext cx="0" cy="0"/>
          <a:chOff x="0" y="0"/>
          <a:chExt cx="0" cy="0"/>
        </a:xfrm>
      </p:grpSpPr>
      <p:sp>
        <p:nvSpPr>
          <p:cNvPr id="1299" name="Google Shape;1299;p16"/>
          <p:cNvSpPr txBox="1">
            <a:spLocks noGrp="1"/>
          </p:cNvSpPr>
          <p:nvPr>
            <p:ph type="title"/>
          </p:nvPr>
        </p:nvSpPr>
        <p:spPr>
          <a:xfrm>
            <a:off x="457200" y="274639"/>
            <a:ext cx="8229600" cy="6446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3200"/>
              <a:buFont typeface="Arial"/>
              <a:buNone/>
            </a:pPr>
            <a:r>
              <a:rPr lang="en-US"/>
              <a:t>ALGORITHMIC THINKING</a:t>
            </a:r>
            <a:endParaRPr/>
          </a:p>
        </p:txBody>
      </p:sp>
      <p:sp>
        <p:nvSpPr>
          <p:cNvPr id="1300" name="Google Shape;1300;p16"/>
          <p:cNvSpPr txBox="1">
            <a:spLocks noGrp="1"/>
          </p:cNvSpPr>
          <p:nvPr>
            <p:ph type="body" idx="2"/>
          </p:nvPr>
        </p:nvSpPr>
        <p:spPr>
          <a:xfrm>
            <a:off x="460072" y="846666"/>
            <a:ext cx="6397928" cy="532191"/>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2"/>
              </a:buClr>
              <a:buSzPts val="1800"/>
              <a:buFont typeface="Arial"/>
              <a:buNone/>
            </a:pPr>
            <a:endParaRPr/>
          </a:p>
        </p:txBody>
      </p:sp>
      <p:grpSp>
        <p:nvGrpSpPr>
          <p:cNvPr id="1301" name="Google Shape;1301;p16"/>
          <p:cNvGrpSpPr/>
          <p:nvPr/>
        </p:nvGrpSpPr>
        <p:grpSpPr>
          <a:xfrm>
            <a:off x="467543" y="2202006"/>
            <a:ext cx="2538456" cy="2538456"/>
            <a:chOff x="4683087" y="4227910"/>
            <a:chExt cx="1746370" cy="1746370"/>
          </a:xfrm>
        </p:grpSpPr>
        <p:sp>
          <p:nvSpPr>
            <p:cNvPr id="1302" name="Google Shape;1302;p16"/>
            <p:cNvSpPr/>
            <p:nvPr/>
          </p:nvSpPr>
          <p:spPr>
            <a:xfrm>
              <a:off x="4683087" y="4227910"/>
              <a:ext cx="1746370" cy="1746370"/>
            </a:xfrm>
            <a:prstGeom prst="ellipse">
              <a:avLst/>
            </a:prstGeom>
            <a:solidFill>
              <a:srgbClr val="D4E8C6"/>
            </a:solidFill>
            <a:ln w="25400" cap="flat" cmpd="sng">
              <a:solidFill>
                <a:srgbClr val="76923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303" name="Google Shape;1303;p16"/>
            <p:cNvPicPr preferRelativeResize="0"/>
            <p:nvPr/>
          </p:nvPicPr>
          <p:blipFill rotWithShape="1">
            <a:blip r:embed="rId3">
              <a:alphaModFix/>
            </a:blip>
            <a:srcRect/>
            <a:stretch/>
          </p:blipFill>
          <p:spPr>
            <a:xfrm>
              <a:off x="4975473" y="4404578"/>
              <a:ext cx="1140784" cy="1275228"/>
            </a:xfrm>
            <a:prstGeom prst="rect">
              <a:avLst/>
            </a:prstGeom>
            <a:noFill/>
            <a:ln>
              <a:noFill/>
            </a:ln>
          </p:spPr>
        </p:pic>
        <p:sp>
          <p:nvSpPr>
            <p:cNvPr id="1304" name="Google Shape;1304;p16"/>
            <p:cNvSpPr/>
            <p:nvPr/>
          </p:nvSpPr>
          <p:spPr>
            <a:xfrm>
              <a:off x="4797548" y="4343694"/>
              <a:ext cx="1530345" cy="1530345"/>
            </a:xfrm>
            <a:prstGeom prst="ellipse">
              <a:avLst/>
            </a:prstGeom>
            <a:noFill/>
            <a:ln w="57150" cap="flat" cmpd="dbl">
              <a:solidFill>
                <a:schemeClr val="lt1">
                  <a:alpha val="54901"/>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305" name="Google Shape;1305;p16"/>
          <p:cNvSpPr/>
          <p:nvPr/>
        </p:nvSpPr>
        <p:spPr>
          <a:xfrm>
            <a:off x="3320563" y="1781695"/>
            <a:ext cx="5634879" cy="135421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800"/>
              <a:buFont typeface="Calibri"/>
              <a:buNone/>
            </a:pPr>
            <a:r>
              <a:rPr lang="en-US" sz="3200" b="1" i="0" u="none" strike="noStrike" cap="none">
                <a:solidFill>
                  <a:schemeClr val="dk1"/>
                </a:solidFill>
                <a:latin typeface="Calibri"/>
                <a:ea typeface="Calibri"/>
                <a:cs typeface="Calibri"/>
                <a:sym typeface="Calibri"/>
              </a:rPr>
              <a:t>Definition: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800"/>
              <a:buFont typeface="Arial"/>
              <a:buNone/>
            </a:pPr>
            <a:r>
              <a:rPr lang="en-US" sz="3200" b="0" i="0" u="none" strike="noStrike" cap="none">
                <a:solidFill>
                  <a:schemeClr val="dk1"/>
                </a:solidFill>
                <a:latin typeface="Arial"/>
                <a:ea typeface="Arial"/>
                <a:cs typeface="Arial"/>
                <a:sym typeface="Arial"/>
              </a:rPr>
              <a:t>Developing a step-by-step solution to the problem, or the rules to follow to solve the problem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sng" strike="noStrike" cap="none">
              <a:solidFill>
                <a:schemeClr val="dk1"/>
              </a:solidFill>
              <a:latin typeface="Calibri"/>
              <a:ea typeface="Calibri"/>
              <a:cs typeface="Calibri"/>
              <a:sym typeface="Calibri"/>
            </a:endParaRPr>
          </a:p>
        </p:txBody>
      </p:sp>
      <p:grpSp>
        <p:nvGrpSpPr>
          <p:cNvPr id="1306" name="Google Shape;1306;p16"/>
          <p:cNvGrpSpPr/>
          <p:nvPr/>
        </p:nvGrpSpPr>
        <p:grpSpPr>
          <a:xfrm>
            <a:off x="2204693" y="4277795"/>
            <a:ext cx="3005999" cy="2505280"/>
            <a:chOff x="2204693" y="4277795"/>
            <a:chExt cx="3005999" cy="2505280"/>
          </a:xfrm>
        </p:grpSpPr>
        <p:pic>
          <p:nvPicPr>
            <p:cNvPr id="1307" name="Google Shape;1307;p16"/>
            <p:cNvPicPr preferRelativeResize="0"/>
            <p:nvPr/>
          </p:nvPicPr>
          <p:blipFill rotWithShape="1">
            <a:blip r:embed="rId4">
              <a:alphaModFix/>
            </a:blip>
            <a:srcRect/>
            <a:stretch/>
          </p:blipFill>
          <p:spPr>
            <a:xfrm>
              <a:off x="2204693" y="4277795"/>
              <a:ext cx="3005999" cy="2104199"/>
            </a:xfrm>
            <a:prstGeom prst="rect">
              <a:avLst/>
            </a:prstGeom>
            <a:noFill/>
            <a:ln>
              <a:noFill/>
            </a:ln>
          </p:spPr>
        </p:pic>
        <p:sp>
          <p:nvSpPr>
            <p:cNvPr id="1308" name="Google Shape;1308;p16"/>
            <p:cNvSpPr txBox="1"/>
            <p:nvPr/>
          </p:nvSpPr>
          <p:spPr>
            <a:xfrm>
              <a:off x="2392951" y="6243627"/>
              <a:ext cx="2802937" cy="539448"/>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C00000"/>
                </a:buClr>
                <a:buSzPts val="1800"/>
                <a:buFont typeface="Arial"/>
                <a:buNone/>
              </a:pPr>
              <a:r>
                <a:rPr lang="en-US" sz="1800" b="0" i="0" u="none" strike="noStrike" cap="none">
                  <a:solidFill>
                    <a:srgbClr val="C00000"/>
                  </a:solidFill>
                  <a:latin typeface="Arial"/>
                  <a:ea typeface="Arial"/>
                  <a:cs typeface="Arial"/>
                  <a:sym typeface="Arial"/>
                </a:rPr>
                <a:t>Finding a page in a book</a:t>
              </a:r>
              <a:endParaRPr sz="1400" b="0" i="0" u="none" strike="noStrike" cap="none">
                <a:solidFill>
                  <a:srgbClr val="000000"/>
                </a:solidFill>
                <a:latin typeface="Arial"/>
                <a:ea typeface="Arial"/>
                <a:cs typeface="Arial"/>
                <a:sym typeface="Arial"/>
              </a:endParaRPr>
            </a:p>
          </p:txBody>
        </p:sp>
      </p:grpSp>
      <p:grpSp>
        <p:nvGrpSpPr>
          <p:cNvPr id="1309" name="Google Shape;1309;p16"/>
          <p:cNvGrpSpPr/>
          <p:nvPr/>
        </p:nvGrpSpPr>
        <p:grpSpPr>
          <a:xfrm>
            <a:off x="5065028" y="4403084"/>
            <a:ext cx="3833015" cy="2379991"/>
            <a:chOff x="5065028" y="4403084"/>
            <a:chExt cx="3833015" cy="2379991"/>
          </a:xfrm>
        </p:grpSpPr>
        <p:pic>
          <p:nvPicPr>
            <p:cNvPr id="1310" name="Google Shape;1310;p16"/>
            <p:cNvPicPr preferRelativeResize="0"/>
            <p:nvPr/>
          </p:nvPicPr>
          <p:blipFill rotWithShape="1">
            <a:blip r:embed="rId5">
              <a:alphaModFix/>
            </a:blip>
            <a:srcRect/>
            <a:stretch/>
          </p:blipFill>
          <p:spPr>
            <a:xfrm>
              <a:off x="5065028" y="4403084"/>
              <a:ext cx="3833015" cy="1853622"/>
            </a:xfrm>
            <a:prstGeom prst="rect">
              <a:avLst/>
            </a:prstGeom>
            <a:noFill/>
            <a:ln>
              <a:noFill/>
            </a:ln>
          </p:spPr>
        </p:pic>
        <p:sp>
          <p:nvSpPr>
            <p:cNvPr id="1311" name="Google Shape;1311;p16"/>
            <p:cNvSpPr txBox="1"/>
            <p:nvPr/>
          </p:nvSpPr>
          <p:spPr>
            <a:xfrm>
              <a:off x="6086130" y="6243627"/>
              <a:ext cx="1790809" cy="539448"/>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C00000"/>
                </a:buClr>
                <a:buSzPts val="1800"/>
                <a:buFont typeface="Arial"/>
                <a:buNone/>
              </a:pPr>
              <a:r>
                <a:rPr lang="en-US" sz="1800" b="0" i="0" u="none" strike="noStrike" cap="none">
                  <a:solidFill>
                    <a:srgbClr val="C00000"/>
                  </a:solidFill>
                  <a:latin typeface="Arial"/>
                  <a:ea typeface="Arial"/>
                  <a:cs typeface="Arial"/>
                  <a:sym typeface="Arial"/>
                </a:rPr>
                <a:t>Solving a maze</a:t>
              </a:r>
              <a:endParaRPr sz="1800" b="0" i="0" u="none" strike="noStrike" cap="none">
                <a:solidFill>
                  <a:srgbClr val="C00000"/>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1"/>
        <p:cNvGrpSpPr/>
        <p:nvPr/>
      </p:nvGrpSpPr>
      <p:grpSpPr>
        <a:xfrm>
          <a:off x="0" y="0"/>
          <a:ext cx="0" cy="0"/>
          <a:chOff x="0" y="0"/>
          <a:chExt cx="0" cy="0"/>
        </a:xfrm>
      </p:grpSpPr>
      <p:sp>
        <p:nvSpPr>
          <p:cNvPr id="1072" name="Google Shape;1072;p2"/>
          <p:cNvSpPr txBox="1">
            <a:spLocks noGrp="1"/>
          </p:cNvSpPr>
          <p:nvPr>
            <p:ph type="title"/>
          </p:nvPr>
        </p:nvSpPr>
        <p:spPr>
          <a:xfrm>
            <a:off x="3135086" y="274639"/>
            <a:ext cx="2162628" cy="6446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3200"/>
              <a:buFont typeface="Arial"/>
              <a:buNone/>
            </a:pPr>
            <a:r>
              <a:rPr lang="en-US"/>
              <a:t>Welcome!</a:t>
            </a:r>
            <a:endParaRPr/>
          </a:p>
        </p:txBody>
      </p:sp>
      <p:sp>
        <p:nvSpPr>
          <p:cNvPr id="1073" name="Google Shape;1073;p2"/>
          <p:cNvSpPr txBox="1">
            <a:spLocks noGrp="1"/>
          </p:cNvSpPr>
          <p:nvPr>
            <p:ph type="body" idx="2"/>
          </p:nvPr>
        </p:nvSpPr>
        <p:spPr>
          <a:xfrm>
            <a:off x="445641" y="1728979"/>
            <a:ext cx="8266559" cy="4519421"/>
          </a:xfrm>
          <a:prstGeom prst="rect">
            <a:avLst/>
          </a:prstGeom>
          <a:noFill/>
          <a:ln>
            <a:noFill/>
          </a:ln>
        </p:spPr>
        <p:txBody>
          <a:bodyPr spcFirstLastPara="1" wrap="square" lIns="91425" tIns="45700" rIns="91425" bIns="45700" anchor="t" anchorCtr="0">
            <a:normAutofit/>
          </a:bodyPr>
          <a:lstStyle/>
          <a:p>
            <a:pPr marL="285750" lvl="0" indent="-285750" algn="l" rtl="0">
              <a:lnSpc>
                <a:spcPct val="100000"/>
              </a:lnSpc>
              <a:spcBef>
                <a:spcPts val="0"/>
              </a:spcBef>
              <a:spcAft>
                <a:spcPts val="0"/>
              </a:spcAft>
              <a:buClr>
                <a:schemeClr val="dk1"/>
              </a:buClr>
              <a:buSzPts val="2400"/>
              <a:buChar char="•"/>
            </a:pPr>
            <a:r>
              <a:rPr lang="en-US"/>
              <a:t>PD designed to develop your digital technologies and computational thinking pedagogical expertise</a:t>
            </a:r>
            <a:endParaRPr/>
          </a:p>
          <a:p>
            <a:pPr marL="285750" lvl="0" indent="-285750" algn="l" rtl="0">
              <a:lnSpc>
                <a:spcPct val="100000"/>
              </a:lnSpc>
              <a:spcBef>
                <a:spcPts val="300"/>
              </a:spcBef>
              <a:spcAft>
                <a:spcPts val="0"/>
              </a:spcAft>
              <a:buClr>
                <a:schemeClr val="dk1"/>
              </a:buClr>
              <a:buSzPts val="2400"/>
              <a:buChar char="•"/>
            </a:pPr>
            <a:r>
              <a:rPr lang="en-US"/>
              <a:t>Hands on, collegial, supportive approach</a:t>
            </a:r>
            <a:endParaRPr/>
          </a:p>
          <a:p>
            <a:pPr marL="285750" lvl="0" indent="-285750" algn="l" rtl="0">
              <a:lnSpc>
                <a:spcPct val="100000"/>
              </a:lnSpc>
              <a:spcBef>
                <a:spcPts val="300"/>
              </a:spcBef>
              <a:spcAft>
                <a:spcPts val="0"/>
              </a:spcAft>
              <a:buClr>
                <a:schemeClr val="dk1"/>
              </a:buClr>
              <a:buSzPts val="2400"/>
              <a:buChar char="•"/>
            </a:pPr>
            <a:r>
              <a:rPr lang="en-US"/>
              <a:t>Involves a 2 hour workshop, 4 hours of independent inquiry, design and development, 1 hour of reflection and feedback</a:t>
            </a:r>
            <a:endParaRPr/>
          </a:p>
          <a:p>
            <a:pPr marL="285750" lvl="0" indent="-285750" algn="l" rtl="0">
              <a:lnSpc>
                <a:spcPct val="100000"/>
              </a:lnSpc>
              <a:spcBef>
                <a:spcPts val="300"/>
              </a:spcBef>
              <a:spcAft>
                <a:spcPts val="0"/>
              </a:spcAft>
              <a:buClr>
                <a:schemeClr val="dk1"/>
              </a:buClr>
              <a:buSzPts val="2400"/>
              <a:buChar char="•"/>
            </a:pPr>
            <a:r>
              <a:rPr lang="en-US"/>
              <a:t>Completing all aspects of the program earns 7 hours of NESA accreditation </a:t>
            </a:r>
            <a:endParaRPr/>
          </a:p>
          <a:p>
            <a:pPr marL="285750" lvl="0" indent="-285750" algn="l" rtl="0">
              <a:lnSpc>
                <a:spcPct val="100000"/>
              </a:lnSpc>
              <a:spcBef>
                <a:spcPts val="300"/>
              </a:spcBef>
              <a:spcAft>
                <a:spcPts val="0"/>
              </a:spcAft>
              <a:buClr>
                <a:schemeClr val="dk1"/>
              </a:buClr>
              <a:buSzPts val="2400"/>
              <a:buChar char="•"/>
            </a:pPr>
            <a:r>
              <a:rPr lang="en-US"/>
              <a:t>PD proudly sponsored by Google</a:t>
            </a:r>
            <a:endParaRPr/>
          </a:p>
        </p:txBody>
      </p:sp>
      <p:pic>
        <p:nvPicPr>
          <p:cNvPr id="1074" name="Google Shape;1074;p2"/>
          <p:cNvPicPr preferRelativeResize="0"/>
          <p:nvPr/>
        </p:nvPicPr>
        <p:blipFill rotWithShape="1">
          <a:blip r:embed="rId3">
            <a:alphaModFix/>
          </a:blip>
          <a:srcRect l="14683" t="11612" r="13766" b="12427"/>
          <a:stretch/>
        </p:blipFill>
        <p:spPr>
          <a:xfrm>
            <a:off x="445641" y="0"/>
            <a:ext cx="1407884" cy="1350587"/>
          </a:xfrm>
          <a:prstGeom prst="rect">
            <a:avLst/>
          </a:prstGeom>
          <a:noFill/>
          <a:ln>
            <a:noFill/>
          </a:ln>
        </p:spPr>
      </p:pic>
      <p:pic>
        <p:nvPicPr>
          <p:cNvPr id="1075" name="Google Shape;1075;p2" descr="Google"/>
          <p:cNvPicPr preferRelativeResize="0"/>
          <p:nvPr/>
        </p:nvPicPr>
        <p:blipFill rotWithShape="1">
          <a:blip r:embed="rId4">
            <a:alphaModFix/>
          </a:blip>
          <a:srcRect/>
          <a:stretch/>
        </p:blipFill>
        <p:spPr>
          <a:xfrm>
            <a:off x="6704121" y="246463"/>
            <a:ext cx="2162629" cy="73147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16"/>
        <p:cNvGrpSpPr/>
        <p:nvPr/>
      </p:nvGrpSpPr>
      <p:grpSpPr>
        <a:xfrm>
          <a:off x="0" y="0"/>
          <a:ext cx="0" cy="0"/>
          <a:chOff x="0" y="0"/>
          <a:chExt cx="0" cy="0"/>
        </a:xfrm>
      </p:grpSpPr>
      <p:sp>
        <p:nvSpPr>
          <p:cNvPr id="1317" name="Google Shape;1317;p17"/>
          <p:cNvSpPr txBox="1">
            <a:spLocks noGrp="1"/>
          </p:cNvSpPr>
          <p:nvPr>
            <p:ph type="title"/>
          </p:nvPr>
        </p:nvSpPr>
        <p:spPr>
          <a:xfrm>
            <a:off x="457200" y="274639"/>
            <a:ext cx="8229600" cy="6446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3200"/>
              <a:buFont typeface="Arial"/>
              <a:buNone/>
            </a:pPr>
            <a:r>
              <a:rPr lang="en-US"/>
              <a:t>Computational Thinking Elements</a:t>
            </a:r>
            <a:endParaRPr/>
          </a:p>
        </p:txBody>
      </p:sp>
      <p:sp>
        <p:nvSpPr>
          <p:cNvPr id="1318" name="Google Shape;1318;p17"/>
          <p:cNvSpPr txBox="1">
            <a:spLocks noGrp="1"/>
          </p:cNvSpPr>
          <p:nvPr>
            <p:ph type="body" idx="2"/>
          </p:nvPr>
        </p:nvSpPr>
        <p:spPr>
          <a:xfrm>
            <a:off x="460072" y="846666"/>
            <a:ext cx="6397928" cy="532191"/>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2"/>
              </a:buClr>
              <a:buSzPts val="1800"/>
              <a:buFont typeface="Arial"/>
              <a:buNone/>
            </a:pPr>
            <a:endParaRPr/>
          </a:p>
        </p:txBody>
      </p:sp>
      <p:grpSp>
        <p:nvGrpSpPr>
          <p:cNvPr id="1319" name="Google Shape;1319;p17"/>
          <p:cNvGrpSpPr/>
          <p:nvPr/>
        </p:nvGrpSpPr>
        <p:grpSpPr>
          <a:xfrm>
            <a:off x="100863" y="1869672"/>
            <a:ext cx="1848325" cy="2296543"/>
            <a:chOff x="195206" y="1995087"/>
            <a:chExt cx="1848325" cy="2296543"/>
          </a:xfrm>
        </p:grpSpPr>
        <p:grpSp>
          <p:nvGrpSpPr>
            <p:cNvPr id="1320" name="Google Shape;1320;p17"/>
            <p:cNvGrpSpPr/>
            <p:nvPr/>
          </p:nvGrpSpPr>
          <p:grpSpPr>
            <a:xfrm>
              <a:off x="246184" y="1995087"/>
              <a:ext cx="1746370" cy="1746370"/>
              <a:chOff x="2676816" y="757233"/>
              <a:chExt cx="1746370" cy="1746370"/>
            </a:xfrm>
          </p:grpSpPr>
          <p:sp>
            <p:nvSpPr>
              <p:cNvPr id="1321" name="Google Shape;1321;p17"/>
              <p:cNvSpPr/>
              <p:nvPr/>
            </p:nvSpPr>
            <p:spPr>
              <a:xfrm>
                <a:off x="2676816" y="757233"/>
                <a:ext cx="1746370" cy="1746370"/>
              </a:xfrm>
              <a:prstGeom prst="ellipse">
                <a:avLst/>
              </a:prstGeom>
              <a:solidFill>
                <a:srgbClr val="D4E8C6"/>
              </a:solidFill>
              <a:ln w="25400" cap="flat" cmpd="sng">
                <a:solidFill>
                  <a:srgbClr val="76923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Georgia"/>
                  <a:buNone/>
                </a:pPr>
                <a:endParaRPr sz="1800" b="0" i="0" u="none" strike="noStrike" cap="none">
                  <a:solidFill>
                    <a:schemeClr val="lt1"/>
                  </a:solidFill>
                  <a:latin typeface="Calibri"/>
                  <a:ea typeface="Calibri"/>
                  <a:cs typeface="Calibri"/>
                  <a:sym typeface="Calibri"/>
                </a:endParaRPr>
              </a:p>
            </p:txBody>
          </p:sp>
          <p:pic>
            <p:nvPicPr>
              <p:cNvPr id="1322" name="Google Shape;1322;p17"/>
              <p:cNvPicPr preferRelativeResize="0"/>
              <p:nvPr/>
            </p:nvPicPr>
            <p:blipFill rotWithShape="1">
              <a:blip r:embed="rId3">
                <a:alphaModFix/>
              </a:blip>
              <a:srcRect/>
              <a:stretch/>
            </p:blipFill>
            <p:spPr>
              <a:xfrm>
                <a:off x="3030301" y="1162366"/>
                <a:ext cx="1014189" cy="936103"/>
              </a:xfrm>
              <a:prstGeom prst="rect">
                <a:avLst/>
              </a:prstGeom>
              <a:noFill/>
              <a:ln>
                <a:noFill/>
              </a:ln>
            </p:spPr>
          </p:pic>
          <p:sp>
            <p:nvSpPr>
              <p:cNvPr id="1323" name="Google Shape;1323;p17"/>
              <p:cNvSpPr/>
              <p:nvPr/>
            </p:nvSpPr>
            <p:spPr>
              <a:xfrm>
                <a:off x="2789048" y="871491"/>
                <a:ext cx="1530345" cy="1530345"/>
              </a:xfrm>
              <a:prstGeom prst="ellipse">
                <a:avLst/>
              </a:prstGeom>
              <a:noFill/>
              <a:ln w="57150" cap="flat" cmpd="dbl">
                <a:solidFill>
                  <a:schemeClr val="lt1">
                    <a:alpha val="55294"/>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Georgia"/>
                  <a:buNone/>
                </a:pPr>
                <a:endParaRPr sz="1800" b="0" i="0" u="none" strike="noStrike" cap="none">
                  <a:solidFill>
                    <a:schemeClr val="lt1"/>
                  </a:solidFill>
                  <a:latin typeface="Calibri"/>
                  <a:ea typeface="Calibri"/>
                  <a:cs typeface="Calibri"/>
                  <a:sym typeface="Calibri"/>
                </a:endParaRPr>
              </a:p>
            </p:txBody>
          </p:sp>
        </p:grpSp>
        <p:sp>
          <p:nvSpPr>
            <p:cNvPr id="1324" name="Google Shape;1324;p17"/>
            <p:cNvSpPr/>
            <p:nvPr/>
          </p:nvSpPr>
          <p:spPr>
            <a:xfrm>
              <a:off x="195206" y="3922298"/>
              <a:ext cx="1848325" cy="36933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50"/>
                <a:buFont typeface="Calibri"/>
                <a:buNone/>
              </a:pPr>
              <a:r>
                <a:rPr lang="en-US" sz="1800" b="1" i="0" u="none" strike="noStrike" cap="none">
                  <a:solidFill>
                    <a:schemeClr val="dk1"/>
                  </a:solidFill>
                  <a:latin typeface="Calibri"/>
                  <a:ea typeface="Calibri"/>
                  <a:cs typeface="Calibri"/>
                  <a:sym typeface="Calibri"/>
                </a:rPr>
                <a:t>PROBLEM DECOMPOSITION</a:t>
              </a:r>
              <a:endParaRPr sz="1400" b="0" i="0" u="none" strike="noStrike" cap="none">
                <a:solidFill>
                  <a:srgbClr val="000000"/>
                </a:solidFill>
                <a:latin typeface="Arial"/>
                <a:ea typeface="Arial"/>
                <a:cs typeface="Arial"/>
                <a:sym typeface="Arial"/>
              </a:endParaRPr>
            </a:p>
          </p:txBody>
        </p:sp>
      </p:grpSp>
      <p:grpSp>
        <p:nvGrpSpPr>
          <p:cNvPr id="1325" name="Google Shape;1325;p17"/>
          <p:cNvGrpSpPr/>
          <p:nvPr/>
        </p:nvGrpSpPr>
        <p:grpSpPr>
          <a:xfrm>
            <a:off x="2491861" y="1821244"/>
            <a:ext cx="1746370" cy="2393399"/>
            <a:chOff x="2673539" y="2048631"/>
            <a:chExt cx="1746370" cy="2393399"/>
          </a:xfrm>
        </p:grpSpPr>
        <p:grpSp>
          <p:nvGrpSpPr>
            <p:cNvPr id="1326" name="Google Shape;1326;p17"/>
            <p:cNvGrpSpPr/>
            <p:nvPr/>
          </p:nvGrpSpPr>
          <p:grpSpPr>
            <a:xfrm>
              <a:off x="2673539" y="2048631"/>
              <a:ext cx="1746370" cy="1746370"/>
              <a:chOff x="4788023" y="830384"/>
              <a:chExt cx="1746370" cy="1746370"/>
            </a:xfrm>
          </p:grpSpPr>
          <p:sp>
            <p:nvSpPr>
              <p:cNvPr id="1327" name="Google Shape;1327;p17"/>
              <p:cNvSpPr/>
              <p:nvPr/>
            </p:nvSpPr>
            <p:spPr>
              <a:xfrm>
                <a:off x="4788023" y="830384"/>
                <a:ext cx="1746370" cy="1746370"/>
              </a:xfrm>
              <a:prstGeom prst="ellipse">
                <a:avLst/>
              </a:prstGeom>
              <a:solidFill>
                <a:srgbClr val="D4E8C6"/>
              </a:solidFill>
              <a:ln w="25400" cap="flat" cmpd="sng">
                <a:solidFill>
                  <a:srgbClr val="76923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Georgia"/>
                  <a:buNone/>
                </a:pPr>
                <a:endParaRPr sz="1800" b="0" i="0" u="none" strike="noStrike" cap="none">
                  <a:solidFill>
                    <a:schemeClr val="lt1"/>
                  </a:solidFill>
                  <a:latin typeface="Calibri"/>
                  <a:ea typeface="Calibri"/>
                  <a:cs typeface="Calibri"/>
                  <a:sym typeface="Calibri"/>
                </a:endParaRPr>
              </a:p>
            </p:txBody>
          </p:sp>
          <p:sp>
            <p:nvSpPr>
              <p:cNvPr id="1328" name="Google Shape;1328;p17"/>
              <p:cNvSpPr/>
              <p:nvPr/>
            </p:nvSpPr>
            <p:spPr>
              <a:xfrm>
                <a:off x="4899110" y="938561"/>
                <a:ext cx="1530345" cy="1530345"/>
              </a:xfrm>
              <a:prstGeom prst="ellipse">
                <a:avLst/>
              </a:prstGeom>
              <a:noFill/>
              <a:ln w="57150" cap="flat" cmpd="dbl">
                <a:solidFill>
                  <a:schemeClr val="lt1">
                    <a:alpha val="55294"/>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Georgia"/>
                  <a:buNone/>
                </a:pPr>
                <a:endParaRPr sz="1800" b="0" i="0" u="none" strike="noStrike" cap="none">
                  <a:solidFill>
                    <a:schemeClr val="lt1"/>
                  </a:solidFill>
                  <a:latin typeface="Calibri"/>
                  <a:ea typeface="Calibri"/>
                  <a:cs typeface="Calibri"/>
                  <a:sym typeface="Calibri"/>
                </a:endParaRPr>
              </a:p>
            </p:txBody>
          </p:sp>
          <p:pic>
            <p:nvPicPr>
              <p:cNvPr id="1329" name="Google Shape;1329;p17"/>
              <p:cNvPicPr preferRelativeResize="0"/>
              <p:nvPr/>
            </p:nvPicPr>
            <p:blipFill rotWithShape="1">
              <a:blip r:embed="rId4">
                <a:alphaModFix/>
              </a:blip>
              <a:srcRect/>
              <a:stretch/>
            </p:blipFill>
            <p:spPr>
              <a:xfrm>
                <a:off x="5243314" y="1252023"/>
                <a:ext cx="913017" cy="899990"/>
              </a:xfrm>
              <a:prstGeom prst="rect">
                <a:avLst/>
              </a:prstGeom>
              <a:noFill/>
              <a:ln>
                <a:noFill/>
              </a:ln>
            </p:spPr>
          </p:pic>
        </p:grpSp>
        <p:sp>
          <p:nvSpPr>
            <p:cNvPr id="1330" name="Google Shape;1330;p17"/>
            <p:cNvSpPr/>
            <p:nvPr/>
          </p:nvSpPr>
          <p:spPr>
            <a:xfrm>
              <a:off x="2768329" y="4072698"/>
              <a:ext cx="1546641" cy="36933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50"/>
                <a:buFont typeface="Calibri"/>
                <a:buNone/>
              </a:pPr>
              <a:r>
                <a:rPr lang="en-US" sz="1800" b="1" i="0" u="none" strike="noStrike" cap="none">
                  <a:solidFill>
                    <a:schemeClr val="dk1"/>
                  </a:solidFill>
                  <a:latin typeface="Calibri"/>
                  <a:ea typeface="Calibri"/>
                  <a:cs typeface="Calibri"/>
                  <a:sym typeface="Calibri"/>
                </a:rPr>
                <a:t>PATTERN RECOGNITION</a:t>
              </a:r>
              <a:endParaRPr sz="1400" b="0" i="0" u="none" strike="noStrike" cap="none">
                <a:solidFill>
                  <a:srgbClr val="000000"/>
                </a:solidFill>
                <a:latin typeface="Arial"/>
                <a:ea typeface="Arial"/>
                <a:cs typeface="Arial"/>
                <a:sym typeface="Arial"/>
              </a:endParaRPr>
            </a:p>
          </p:txBody>
        </p:sp>
      </p:grpSp>
      <p:grpSp>
        <p:nvGrpSpPr>
          <p:cNvPr id="1331" name="Google Shape;1331;p17"/>
          <p:cNvGrpSpPr/>
          <p:nvPr/>
        </p:nvGrpSpPr>
        <p:grpSpPr>
          <a:xfrm>
            <a:off x="4780903" y="1858365"/>
            <a:ext cx="1746370" cy="2319158"/>
            <a:chOff x="5050001" y="2109345"/>
            <a:chExt cx="1746370" cy="2319158"/>
          </a:xfrm>
        </p:grpSpPr>
        <p:grpSp>
          <p:nvGrpSpPr>
            <p:cNvPr id="1332" name="Google Shape;1332;p17"/>
            <p:cNvGrpSpPr/>
            <p:nvPr/>
          </p:nvGrpSpPr>
          <p:grpSpPr>
            <a:xfrm>
              <a:off x="5050001" y="2109345"/>
              <a:ext cx="1746370" cy="1746370"/>
              <a:chOff x="6737817" y="4019798"/>
              <a:chExt cx="1746370" cy="1746370"/>
            </a:xfrm>
          </p:grpSpPr>
          <p:sp>
            <p:nvSpPr>
              <p:cNvPr id="1333" name="Google Shape;1333;p17"/>
              <p:cNvSpPr/>
              <p:nvPr/>
            </p:nvSpPr>
            <p:spPr>
              <a:xfrm>
                <a:off x="6737817" y="4019798"/>
                <a:ext cx="1746370" cy="1746370"/>
              </a:xfrm>
              <a:prstGeom prst="ellipse">
                <a:avLst/>
              </a:prstGeom>
              <a:solidFill>
                <a:srgbClr val="D4E8C6"/>
              </a:solidFill>
              <a:ln w="25400" cap="flat" cmpd="sng">
                <a:solidFill>
                  <a:srgbClr val="76923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Georgia"/>
                  <a:buNone/>
                </a:pPr>
                <a:endParaRPr sz="1800" b="0" i="0" u="none" strike="noStrike" cap="none">
                  <a:solidFill>
                    <a:schemeClr val="lt1"/>
                  </a:solidFill>
                  <a:latin typeface="Calibri"/>
                  <a:ea typeface="Calibri"/>
                  <a:cs typeface="Calibri"/>
                  <a:sym typeface="Calibri"/>
                </a:endParaRPr>
              </a:p>
            </p:txBody>
          </p:sp>
          <p:pic>
            <p:nvPicPr>
              <p:cNvPr id="1334" name="Google Shape;1334;p17"/>
              <p:cNvPicPr preferRelativeResize="0"/>
              <p:nvPr/>
            </p:nvPicPr>
            <p:blipFill rotWithShape="1">
              <a:blip r:embed="rId5">
                <a:alphaModFix/>
              </a:blip>
              <a:srcRect/>
              <a:stretch/>
            </p:blipFill>
            <p:spPr>
              <a:xfrm>
                <a:off x="7116663" y="4312146"/>
                <a:ext cx="1048561" cy="1035360"/>
              </a:xfrm>
              <a:prstGeom prst="rect">
                <a:avLst/>
              </a:prstGeom>
              <a:noFill/>
              <a:ln>
                <a:noFill/>
              </a:ln>
            </p:spPr>
          </p:pic>
          <p:sp>
            <p:nvSpPr>
              <p:cNvPr id="1335" name="Google Shape;1335;p17"/>
              <p:cNvSpPr/>
              <p:nvPr/>
            </p:nvSpPr>
            <p:spPr>
              <a:xfrm>
                <a:off x="6861397" y="4139876"/>
                <a:ext cx="1530345" cy="1530345"/>
              </a:xfrm>
              <a:prstGeom prst="ellipse">
                <a:avLst/>
              </a:prstGeom>
              <a:noFill/>
              <a:ln w="57150" cap="flat" cmpd="dbl">
                <a:solidFill>
                  <a:schemeClr val="lt1">
                    <a:alpha val="55294"/>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Georgia"/>
                  <a:buNone/>
                </a:pPr>
                <a:endParaRPr sz="1800" b="0" i="0" u="none" strike="noStrike" cap="none">
                  <a:solidFill>
                    <a:schemeClr val="lt1"/>
                  </a:solidFill>
                  <a:latin typeface="Calibri"/>
                  <a:ea typeface="Calibri"/>
                  <a:cs typeface="Calibri"/>
                  <a:sym typeface="Calibri"/>
                </a:endParaRPr>
              </a:p>
            </p:txBody>
          </p:sp>
        </p:grpSp>
        <p:sp>
          <p:nvSpPr>
            <p:cNvPr id="1336" name="Google Shape;1336;p17"/>
            <p:cNvSpPr/>
            <p:nvPr/>
          </p:nvSpPr>
          <p:spPr>
            <a:xfrm>
              <a:off x="5149866" y="4059171"/>
              <a:ext cx="1546642"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50"/>
                <a:buFont typeface="Calibri"/>
                <a:buNone/>
              </a:pPr>
              <a:r>
                <a:rPr lang="en-US" sz="1800" b="1" i="0" u="none" strike="noStrike" cap="none">
                  <a:solidFill>
                    <a:schemeClr val="dk1"/>
                  </a:solidFill>
                  <a:latin typeface="Calibri"/>
                  <a:ea typeface="Calibri"/>
                  <a:cs typeface="Calibri"/>
                  <a:sym typeface="Calibri"/>
                </a:rPr>
                <a:t>ABSTRACTION</a:t>
              </a:r>
              <a:endParaRPr sz="1400" b="0" i="0" u="none" strike="noStrike" cap="none">
                <a:solidFill>
                  <a:srgbClr val="000000"/>
                </a:solidFill>
                <a:latin typeface="Arial"/>
                <a:ea typeface="Arial"/>
                <a:cs typeface="Arial"/>
                <a:sym typeface="Arial"/>
              </a:endParaRPr>
            </a:p>
          </p:txBody>
        </p:sp>
      </p:grpSp>
      <p:grpSp>
        <p:nvGrpSpPr>
          <p:cNvPr id="1337" name="Google Shape;1337;p17"/>
          <p:cNvGrpSpPr/>
          <p:nvPr/>
        </p:nvGrpSpPr>
        <p:grpSpPr>
          <a:xfrm>
            <a:off x="7069945" y="1858200"/>
            <a:ext cx="1746370" cy="2319488"/>
            <a:chOff x="7164288" y="2156808"/>
            <a:chExt cx="1746370" cy="2319488"/>
          </a:xfrm>
        </p:grpSpPr>
        <p:grpSp>
          <p:nvGrpSpPr>
            <p:cNvPr id="1338" name="Google Shape;1338;p17"/>
            <p:cNvGrpSpPr/>
            <p:nvPr/>
          </p:nvGrpSpPr>
          <p:grpSpPr>
            <a:xfrm>
              <a:off x="7164288" y="2156808"/>
              <a:ext cx="1746370" cy="1746370"/>
              <a:chOff x="4683087" y="4227910"/>
              <a:chExt cx="1746370" cy="1746370"/>
            </a:xfrm>
          </p:grpSpPr>
          <p:sp>
            <p:nvSpPr>
              <p:cNvPr id="1339" name="Google Shape;1339;p17"/>
              <p:cNvSpPr/>
              <p:nvPr/>
            </p:nvSpPr>
            <p:spPr>
              <a:xfrm>
                <a:off x="4683087" y="4227910"/>
                <a:ext cx="1746370" cy="1746370"/>
              </a:xfrm>
              <a:prstGeom prst="ellipse">
                <a:avLst/>
              </a:prstGeom>
              <a:solidFill>
                <a:srgbClr val="D4E8C6"/>
              </a:solidFill>
              <a:ln w="25400" cap="flat" cmpd="sng">
                <a:solidFill>
                  <a:srgbClr val="76923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Georgia"/>
                  <a:buNone/>
                </a:pPr>
                <a:endParaRPr sz="1800" b="0" i="0" u="none" strike="noStrike" cap="none">
                  <a:solidFill>
                    <a:schemeClr val="lt1"/>
                  </a:solidFill>
                  <a:latin typeface="Calibri"/>
                  <a:ea typeface="Calibri"/>
                  <a:cs typeface="Calibri"/>
                  <a:sym typeface="Calibri"/>
                </a:endParaRPr>
              </a:p>
            </p:txBody>
          </p:sp>
          <p:pic>
            <p:nvPicPr>
              <p:cNvPr id="1340" name="Google Shape;1340;p17"/>
              <p:cNvPicPr preferRelativeResize="0"/>
              <p:nvPr/>
            </p:nvPicPr>
            <p:blipFill rotWithShape="1">
              <a:blip r:embed="rId6">
                <a:alphaModFix/>
              </a:blip>
              <a:srcRect/>
              <a:stretch/>
            </p:blipFill>
            <p:spPr>
              <a:xfrm>
                <a:off x="4975473" y="4404578"/>
                <a:ext cx="1140785" cy="1275228"/>
              </a:xfrm>
              <a:prstGeom prst="rect">
                <a:avLst/>
              </a:prstGeom>
              <a:noFill/>
              <a:ln>
                <a:noFill/>
              </a:ln>
            </p:spPr>
          </p:pic>
          <p:sp>
            <p:nvSpPr>
              <p:cNvPr id="1341" name="Google Shape;1341;p17"/>
              <p:cNvSpPr/>
              <p:nvPr/>
            </p:nvSpPr>
            <p:spPr>
              <a:xfrm>
                <a:off x="4797548" y="4343694"/>
                <a:ext cx="1530345" cy="1530345"/>
              </a:xfrm>
              <a:prstGeom prst="ellipse">
                <a:avLst/>
              </a:prstGeom>
              <a:noFill/>
              <a:ln w="57150" cap="flat" cmpd="dbl">
                <a:solidFill>
                  <a:schemeClr val="lt1">
                    <a:alpha val="55294"/>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Georgia"/>
                  <a:buNone/>
                </a:pPr>
                <a:endParaRPr sz="1800" b="0" i="0" u="none" strike="noStrike" cap="none">
                  <a:solidFill>
                    <a:schemeClr val="lt1"/>
                  </a:solidFill>
                  <a:latin typeface="Calibri"/>
                  <a:ea typeface="Calibri"/>
                  <a:cs typeface="Calibri"/>
                  <a:sym typeface="Calibri"/>
                </a:endParaRPr>
              </a:p>
            </p:txBody>
          </p:sp>
        </p:grpSp>
        <p:sp>
          <p:nvSpPr>
            <p:cNvPr id="1342" name="Google Shape;1342;p17"/>
            <p:cNvSpPr/>
            <p:nvPr/>
          </p:nvSpPr>
          <p:spPr>
            <a:xfrm>
              <a:off x="7296564" y="4106964"/>
              <a:ext cx="1586179" cy="36933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50"/>
                <a:buFont typeface="Calibri"/>
                <a:buNone/>
              </a:pPr>
              <a:r>
                <a:rPr lang="en-US" sz="1800" b="1" i="0" u="none" strike="noStrike" cap="none">
                  <a:solidFill>
                    <a:schemeClr val="dk1"/>
                  </a:solidFill>
                  <a:latin typeface="Calibri"/>
                  <a:ea typeface="Calibri"/>
                  <a:cs typeface="Calibri"/>
                  <a:sym typeface="Calibri"/>
                </a:rPr>
                <a:t>ALGORITHMIC THINKING</a:t>
              </a:r>
              <a:endParaRPr sz="1400" b="0" i="0" u="none" strike="noStrike" cap="none">
                <a:solidFill>
                  <a:srgbClr val="000000"/>
                </a:solidFill>
                <a:latin typeface="Arial"/>
                <a:ea typeface="Arial"/>
                <a:cs typeface="Arial"/>
                <a:sym typeface="Arial"/>
              </a:endParaRPr>
            </a:p>
          </p:txBody>
        </p:sp>
      </p:grpSp>
      <p:sp>
        <p:nvSpPr>
          <p:cNvPr id="1343" name="Google Shape;1343;p17"/>
          <p:cNvSpPr txBox="1"/>
          <p:nvPr/>
        </p:nvSpPr>
        <p:spPr>
          <a:xfrm>
            <a:off x="100863" y="4566475"/>
            <a:ext cx="2101620" cy="1534651"/>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Breaking down a problem or system into smaller, more manageable parts</a:t>
            </a:r>
            <a:endParaRPr sz="1400" b="0" i="0" u="none" strike="noStrike" cap="none">
              <a:solidFill>
                <a:srgbClr val="000000"/>
              </a:solidFill>
              <a:latin typeface="Arial"/>
              <a:ea typeface="Arial"/>
              <a:cs typeface="Arial"/>
              <a:sym typeface="Arial"/>
            </a:endParaRPr>
          </a:p>
        </p:txBody>
      </p:sp>
      <p:sp>
        <p:nvSpPr>
          <p:cNvPr id="1344" name="Google Shape;1344;p17"/>
          <p:cNvSpPr txBox="1"/>
          <p:nvPr/>
        </p:nvSpPr>
        <p:spPr>
          <a:xfrm>
            <a:off x="2327022" y="4566475"/>
            <a:ext cx="2101620" cy="174637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Finding similarities and repetition among and within situations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345" name="Google Shape;1345;p17"/>
          <p:cNvSpPr txBox="1"/>
          <p:nvPr/>
        </p:nvSpPr>
        <p:spPr>
          <a:xfrm>
            <a:off x="4880768" y="4581604"/>
            <a:ext cx="1646505" cy="187351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450"/>
              <a:buFont typeface="Arial"/>
              <a:buNone/>
            </a:pPr>
            <a:r>
              <a:rPr lang="en-US" sz="1800" b="0" i="0" u="none" strike="noStrike" cap="none">
                <a:solidFill>
                  <a:schemeClr val="dk1"/>
                </a:solidFill>
                <a:latin typeface="Calibri"/>
                <a:ea typeface="Calibri"/>
                <a:cs typeface="Calibri"/>
                <a:sym typeface="Calibri"/>
              </a:rPr>
              <a:t>Identifying the essence of things, ideas, concepts</a:t>
            </a:r>
            <a:endParaRPr sz="1400" b="0" i="0" u="none" strike="noStrike" cap="none">
              <a:solidFill>
                <a:srgbClr val="000000"/>
              </a:solidFill>
              <a:latin typeface="Arial"/>
              <a:ea typeface="Arial"/>
              <a:cs typeface="Arial"/>
              <a:sym typeface="Arial"/>
            </a:endParaRPr>
          </a:p>
        </p:txBody>
      </p:sp>
      <p:sp>
        <p:nvSpPr>
          <p:cNvPr id="1346" name="Google Shape;1346;p17"/>
          <p:cNvSpPr txBox="1"/>
          <p:nvPr/>
        </p:nvSpPr>
        <p:spPr>
          <a:xfrm>
            <a:off x="6963760" y="4543531"/>
            <a:ext cx="2063100" cy="174637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450"/>
              <a:buFont typeface="Arial"/>
              <a:buNone/>
            </a:pPr>
            <a:r>
              <a:rPr lang="en-US" sz="1800" b="0" i="0" u="none" strike="noStrike" cap="none">
                <a:solidFill>
                  <a:schemeClr val="dk1"/>
                </a:solidFill>
                <a:latin typeface="Calibri"/>
                <a:ea typeface="Calibri"/>
                <a:cs typeface="Calibri"/>
                <a:sym typeface="Calibri"/>
              </a:rPr>
              <a:t>Designing a series of ordered steps to solve a problem</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50"/>
        <p:cNvGrpSpPr/>
        <p:nvPr/>
      </p:nvGrpSpPr>
      <p:grpSpPr>
        <a:xfrm>
          <a:off x="0" y="0"/>
          <a:ext cx="0" cy="0"/>
          <a:chOff x="0" y="0"/>
          <a:chExt cx="0" cy="0"/>
        </a:xfrm>
      </p:grpSpPr>
      <p:sp>
        <p:nvSpPr>
          <p:cNvPr id="1351" name="Google Shape;1351;p18"/>
          <p:cNvSpPr txBox="1">
            <a:spLocks noGrp="1"/>
          </p:cNvSpPr>
          <p:nvPr>
            <p:ph type="title"/>
          </p:nvPr>
        </p:nvSpPr>
        <p:spPr>
          <a:xfrm>
            <a:off x="454328" y="468161"/>
            <a:ext cx="8229600" cy="6446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3200"/>
              <a:buFont typeface="Arial"/>
              <a:buNone/>
            </a:pPr>
            <a:r>
              <a:rPr lang="en-US"/>
              <a:t>Digital Systems</a:t>
            </a:r>
            <a:endParaRPr/>
          </a:p>
        </p:txBody>
      </p:sp>
      <p:sp>
        <p:nvSpPr>
          <p:cNvPr id="1352" name="Google Shape;1352;p18"/>
          <p:cNvSpPr txBox="1">
            <a:spLocks noGrp="1"/>
          </p:cNvSpPr>
          <p:nvPr>
            <p:ph type="body" idx="1"/>
          </p:nvPr>
        </p:nvSpPr>
        <p:spPr>
          <a:xfrm>
            <a:off x="460072" y="846666"/>
            <a:ext cx="6397928" cy="532191"/>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2"/>
              </a:buClr>
              <a:buSzPts val="1800"/>
              <a:buFont typeface="Arial"/>
              <a:buNone/>
            </a:pPr>
            <a:endParaRPr/>
          </a:p>
        </p:txBody>
      </p:sp>
      <p:sp>
        <p:nvSpPr>
          <p:cNvPr id="1353" name="Google Shape;1353;p18"/>
          <p:cNvSpPr txBox="1">
            <a:spLocks noGrp="1"/>
          </p:cNvSpPr>
          <p:nvPr>
            <p:ph type="body" idx="2"/>
          </p:nvPr>
        </p:nvSpPr>
        <p:spPr>
          <a:xfrm>
            <a:off x="131619" y="2357284"/>
            <a:ext cx="8266559" cy="3615871"/>
          </a:xfrm>
          <a:prstGeom prst="rect">
            <a:avLst/>
          </a:prstGeom>
          <a:noFill/>
          <a:ln>
            <a:noFill/>
          </a:ln>
        </p:spPr>
        <p:txBody>
          <a:bodyPr spcFirstLastPara="1" wrap="square" lIns="91425" tIns="45700" rIns="91425" bIns="45700" anchor="t" anchorCtr="0">
            <a:normAutofit/>
          </a:bodyPr>
          <a:lstStyle/>
          <a:p>
            <a:pPr marL="285750" lvl="0" indent="-158750" algn="l" rtl="0">
              <a:lnSpc>
                <a:spcPct val="100000"/>
              </a:lnSpc>
              <a:spcBef>
                <a:spcPts val="0"/>
              </a:spcBef>
              <a:spcAft>
                <a:spcPts val="0"/>
              </a:spcAft>
              <a:buClr>
                <a:schemeClr val="dk1"/>
              </a:buClr>
              <a:buSzPts val="2000"/>
              <a:buNone/>
            </a:pPr>
            <a:endParaRPr sz="2000" dirty="0"/>
          </a:p>
          <a:p>
            <a:pPr marL="285750" lvl="0" indent="-285750" algn="l" rtl="0">
              <a:lnSpc>
                <a:spcPct val="100000"/>
              </a:lnSpc>
              <a:spcBef>
                <a:spcPts val="300"/>
              </a:spcBef>
              <a:spcAft>
                <a:spcPts val="0"/>
              </a:spcAft>
              <a:buClr>
                <a:schemeClr val="dk1"/>
              </a:buClr>
              <a:buSzPts val="2000"/>
              <a:buChar char="•"/>
            </a:pPr>
            <a:r>
              <a:rPr lang="en-US" sz="2000" dirty="0"/>
              <a:t>Input devices:</a:t>
            </a:r>
            <a:endParaRPr dirty="0"/>
          </a:p>
          <a:p>
            <a:pPr marL="0" lvl="0" indent="0" algn="l" rtl="0">
              <a:lnSpc>
                <a:spcPct val="100000"/>
              </a:lnSpc>
              <a:spcBef>
                <a:spcPts val="300"/>
              </a:spcBef>
              <a:spcAft>
                <a:spcPts val="0"/>
              </a:spcAft>
              <a:buClr>
                <a:schemeClr val="dk1"/>
              </a:buClr>
              <a:buSzPts val="1800"/>
              <a:buNone/>
            </a:pPr>
            <a:r>
              <a:rPr lang="en-US" sz="1800" dirty="0"/>
              <a:t>    Keyboards, mouse, webcam, scanner</a:t>
            </a:r>
            <a:endParaRPr dirty="0"/>
          </a:p>
          <a:p>
            <a:pPr marL="285750" lvl="0" indent="-158750" algn="l" rtl="0">
              <a:lnSpc>
                <a:spcPct val="100000"/>
              </a:lnSpc>
              <a:spcBef>
                <a:spcPts val="300"/>
              </a:spcBef>
              <a:spcAft>
                <a:spcPts val="0"/>
              </a:spcAft>
              <a:buClr>
                <a:schemeClr val="dk1"/>
              </a:buClr>
              <a:buSzPts val="2000"/>
              <a:buNone/>
            </a:pPr>
            <a:endParaRPr sz="2000" dirty="0"/>
          </a:p>
          <a:p>
            <a:pPr marL="285750" lvl="0" indent="-285750" algn="l" rtl="0">
              <a:lnSpc>
                <a:spcPct val="100000"/>
              </a:lnSpc>
              <a:spcBef>
                <a:spcPts val="300"/>
              </a:spcBef>
              <a:spcAft>
                <a:spcPts val="0"/>
              </a:spcAft>
              <a:buClr>
                <a:schemeClr val="dk1"/>
              </a:buClr>
              <a:buSzPts val="2000"/>
              <a:buChar char="•"/>
            </a:pPr>
            <a:r>
              <a:rPr lang="en-US" sz="2000" dirty="0"/>
              <a:t>Output devices:</a:t>
            </a:r>
            <a:endParaRPr dirty="0"/>
          </a:p>
          <a:p>
            <a:pPr marL="0" lvl="0" indent="0" algn="l" rtl="0">
              <a:lnSpc>
                <a:spcPct val="100000"/>
              </a:lnSpc>
              <a:spcBef>
                <a:spcPts val="300"/>
              </a:spcBef>
              <a:spcAft>
                <a:spcPts val="0"/>
              </a:spcAft>
              <a:buClr>
                <a:schemeClr val="dk1"/>
              </a:buClr>
              <a:buSzPts val="1800"/>
              <a:buNone/>
            </a:pPr>
            <a:r>
              <a:rPr lang="en-US" sz="1800" dirty="0"/>
              <a:t>    Screens, speakers, printer</a:t>
            </a:r>
            <a:endParaRPr dirty="0"/>
          </a:p>
          <a:p>
            <a:pPr marL="285750" lvl="0" indent="-158750" algn="l" rtl="0">
              <a:lnSpc>
                <a:spcPct val="100000"/>
              </a:lnSpc>
              <a:spcBef>
                <a:spcPts val="300"/>
              </a:spcBef>
              <a:spcAft>
                <a:spcPts val="0"/>
              </a:spcAft>
              <a:buClr>
                <a:schemeClr val="dk1"/>
              </a:buClr>
              <a:buSzPts val="2000"/>
              <a:buNone/>
            </a:pPr>
            <a:endParaRPr sz="2000" dirty="0"/>
          </a:p>
          <a:p>
            <a:pPr marL="285750" lvl="0" indent="-285750" algn="l" rtl="0">
              <a:lnSpc>
                <a:spcPct val="100000"/>
              </a:lnSpc>
              <a:spcBef>
                <a:spcPts val="300"/>
              </a:spcBef>
              <a:spcAft>
                <a:spcPts val="0"/>
              </a:spcAft>
              <a:buClr>
                <a:schemeClr val="dk1"/>
              </a:buClr>
              <a:buSzPts val="2000"/>
              <a:buChar char="•"/>
            </a:pPr>
            <a:r>
              <a:rPr lang="en-US" sz="2000" dirty="0"/>
              <a:t>Controllers:</a:t>
            </a:r>
            <a:endParaRPr dirty="0"/>
          </a:p>
          <a:p>
            <a:pPr marL="0" lvl="0" indent="0" algn="l" rtl="0">
              <a:lnSpc>
                <a:spcPct val="100000"/>
              </a:lnSpc>
              <a:spcBef>
                <a:spcPts val="300"/>
              </a:spcBef>
              <a:spcAft>
                <a:spcPts val="0"/>
              </a:spcAft>
              <a:buClr>
                <a:schemeClr val="dk1"/>
              </a:buClr>
              <a:buSzPts val="1800"/>
              <a:buNone/>
            </a:pPr>
            <a:r>
              <a:rPr lang="en-US" sz="1800" dirty="0"/>
              <a:t>    computer motherboard, micro-controller</a:t>
            </a:r>
            <a:endParaRPr dirty="0"/>
          </a:p>
          <a:p>
            <a:pPr marL="285750" lvl="0" indent="-158750" algn="l" rtl="0">
              <a:lnSpc>
                <a:spcPct val="100000"/>
              </a:lnSpc>
              <a:spcBef>
                <a:spcPts val="300"/>
              </a:spcBef>
              <a:spcAft>
                <a:spcPts val="0"/>
              </a:spcAft>
              <a:buClr>
                <a:schemeClr val="dk1"/>
              </a:buClr>
              <a:buSzPts val="2000"/>
              <a:buNone/>
            </a:pPr>
            <a:endParaRPr sz="2000" dirty="0"/>
          </a:p>
          <a:p>
            <a:pPr marL="0" lvl="0" indent="0" algn="l" rtl="0">
              <a:lnSpc>
                <a:spcPct val="100000"/>
              </a:lnSpc>
              <a:spcBef>
                <a:spcPts val="300"/>
              </a:spcBef>
              <a:spcAft>
                <a:spcPts val="0"/>
              </a:spcAft>
              <a:buClr>
                <a:schemeClr val="dk1"/>
              </a:buClr>
              <a:buSzPts val="2000"/>
              <a:buNone/>
            </a:pPr>
            <a:endParaRPr sz="2000" dirty="0"/>
          </a:p>
        </p:txBody>
      </p:sp>
      <p:sp>
        <p:nvSpPr>
          <p:cNvPr id="1354" name="Google Shape;1354;p18"/>
          <p:cNvSpPr txBox="1"/>
          <p:nvPr/>
        </p:nvSpPr>
        <p:spPr>
          <a:xfrm>
            <a:off x="5460999" y="6266388"/>
            <a:ext cx="3683001" cy="351366"/>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CC BY Dnikolos: </a:t>
            </a:r>
            <a:r>
              <a:rPr lang="en-US" sz="800" b="0" i="0" u="sng" strike="noStrike" cap="none">
                <a:solidFill>
                  <a:schemeClr val="dk1"/>
                </a:solidFill>
                <a:latin typeface="Arial"/>
                <a:ea typeface="Arial"/>
                <a:cs typeface="Arial"/>
                <a:sym typeface="Arial"/>
                <a:hlinkClick r:id="rId3"/>
              </a:rPr>
              <a:t>https://www.flickr.com/photos/68946401@N03/6268578327</a:t>
            </a:r>
            <a:r>
              <a:rPr lang="en-US" sz="800" b="0" i="0" u="none" strike="noStrike" cap="none">
                <a:solidFill>
                  <a:schemeClr val="dk1"/>
                </a:solidFill>
                <a:latin typeface="Arial"/>
                <a:ea typeface="Arial"/>
                <a:cs typeface="Arial"/>
                <a:sym typeface="Arial"/>
              </a:rPr>
              <a:t> </a:t>
            </a:r>
            <a:endParaRPr sz="800" b="0" i="0" u="none" strike="noStrike" cap="none">
              <a:solidFill>
                <a:schemeClr val="dk1"/>
              </a:solidFill>
              <a:latin typeface="Arial"/>
              <a:ea typeface="Arial"/>
              <a:cs typeface="Arial"/>
              <a:sym typeface="Arial"/>
            </a:endParaRPr>
          </a:p>
        </p:txBody>
      </p:sp>
      <p:pic>
        <p:nvPicPr>
          <p:cNvPr id="1355" name="Google Shape;1355;p18"/>
          <p:cNvPicPr preferRelativeResize="0"/>
          <p:nvPr/>
        </p:nvPicPr>
        <p:blipFill rotWithShape="1">
          <a:blip r:embed="rId4">
            <a:alphaModFix/>
          </a:blip>
          <a:srcRect/>
          <a:stretch/>
        </p:blipFill>
        <p:spPr>
          <a:xfrm>
            <a:off x="4666108" y="2650517"/>
            <a:ext cx="4383231" cy="3287423"/>
          </a:xfrm>
          <a:prstGeom prst="rect">
            <a:avLst/>
          </a:prstGeom>
          <a:noFill/>
          <a:ln>
            <a:noFill/>
          </a:ln>
        </p:spPr>
      </p:pic>
      <p:sp>
        <p:nvSpPr>
          <p:cNvPr id="1356" name="Google Shape;1356;p18"/>
          <p:cNvSpPr txBox="1"/>
          <p:nvPr/>
        </p:nvSpPr>
        <p:spPr>
          <a:xfrm>
            <a:off x="4914900" y="3289300"/>
            <a:ext cx="0" cy="0"/>
          </a:xfrm>
          <a:prstGeom prst="rect">
            <a:avLst/>
          </a:prstGeom>
          <a:noFill/>
          <a:ln>
            <a:noFill/>
          </a:ln>
        </p:spPr>
        <p:txBody>
          <a:bodyPr spcFirstLastPara="1" wrap="square" lIns="91425" tIns="45700" rIns="91425" bIns="45700" anchor="t" anchorCtr="0">
            <a:normAutofit fontScale="25000" lnSpcReduction="20000"/>
          </a:bodyPr>
          <a:lstStyle/>
          <a:p>
            <a:pPr marL="0" marR="0" lvl="0" indent="0" algn="l" rtl="0">
              <a:lnSpc>
                <a:spcPct val="20000"/>
              </a:lnSpc>
              <a:spcBef>
                <a:spcPts val="0"/>
              </a:spcBef>
              <a:spcAft>
                <a:spcPts val="0"/>
              </a:spcAft>
              <a:buClr>
                <a:schemeClr val="dk1"/>
              </a:buClr>
              <a:buSzPts val="450"/>
              <a:buFont typeface="Georgia"/>
              <a:buNone/>
            </a:pPr>
            <a:endParaRPr sz="100" b="0" i="0" u="none" strike="noStrike" cap="none">
              <a:solidFill>
                <a:schemeClr val="dk1"/>
              </a:solidFill>
              <a:latin typeface="Arial"/>
              <a:ea typeface="Arial"/>
              <a:cs typeface="Arial"/>
              <a:sym typeface="Arial"/>
            </a:endParaRPr>
          </a:p>
        </p:txBody>
      </p:sp>
      <p:sp>
        <p:nvSpPr>
          <p:cNvPr id="1357" name="Google Shape;1357;p18"/>
          <p:cNvSpPr txBox="1"/>
          <p:nvPr/>
        </p:nvSpPr>
        <p:spPr>
          <a:xfrm>
            <a:off x="377370" y="1712685"/>
            <a:ext cx="8306557" cy="64459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1" u="none" strike="noStrike" cap="none">
                <a:solidFill>
                  <a:schemeClr val="dk1"/>
                </a:solidFill>
                <a:latin typeface="Arial"/>
                <a:ea typeface="Arial"/>
                <a:cs typeface="Arial"/>
                <a:sym typeface="Arial"/>
              </a:rPr>
              <a:t>In order to use technology to solve problems involving computational thinking, we need to have an understanding of digital systems</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5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5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5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5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5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5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61"/>
        <p:cNvGrpSpPr/>
        <p:nvPr/>
      </p:nvGrpSpPr>
      <p:grpSpPr>
        <a:xfrm>
          <a:off x="0" y="0"/>
          <a:ext cx="0" cy="0"/>
          <a:chOff x="0" y="0"/>
          <a:chExt cx="0" cy="0"/>
        </a:xfrm>
      </p:grpSpPr>
      <p:sp>
        <p:nvSpPr>
          <p:cNvPr id="1362" name="Google Shape;1362;p1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800"/>
              <a:buNone/>
            </a:pPr>
            <a:fld id="{00000000-1234-1234-1234-123412341234}" type="slidenum">
              <a:rPr lang="en-US"/>
              <a:t>22</a:t>
            </a:fld>
            <a:endParaRPr/>
          </a:p>
        </p:txBody>
      </p:sp>
      <p:sp>
        <p:nvSpPr>
          <p:cNvPr id="1363" name="Google Shape;1363;p19"/>
          <p:cNvSpPr txBox="1">
            <a:spLocks noGrp="1"/>
          </p:cNvSpPr>
          <p:nvPr>
            <p:ph type="title"/>
          </p:nvPr>
        </p:nvSpPr>
        <p:spPr>
          <a:xfrm>
            <a:off x="901700" y="1831815"/>
            <a:ext cx="7785100" cy="1965485"/>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3200"/>
              <a:buFont typeface="Arial"/>
              <a:buNone/>
            </a:pPr>
            <a:r>
              <a:rPr lang="en-US"/>
              <a:t>Workstation Activities (40 minutes)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67"/>
        <p:cNvGrpSpPr/>
        <p:nvPr/>
      </p:nvGrpSpPr>
      <p:grpSpPr>
        <a:xfrm>
          <a:off x="0" y="0"/>
          <a:ext cx="0" cy="0"/>
          <a:chOff x="0" y="0"/>
          <a:chExt cx="0" cy="0"/>
        </a:xfrm>
      </p:grpSpPr>
      <p:sp>
        <p:nvSpPr>
          <p:cNvPr id="1368" name="Google Shape;1368;g61251ab603_0_1110"/>
          <p:cNvSpPr txBox="1">
            <a:spLocks noGrp="1"/>
          </p:cNvSpPr>
          <p:nvPr>
            <p:ph type="body" idx="2"/>
          </p:nvPr>
        </p:nvSpPr>
        <p:spPr>
          <a:xfrm>
            <a:off x="39242" y="1728979"/>
            <a:ext cx="9293400" cy="4886400"/>
          </a:xfrm>
          <a:prstGeom prst="rect">
            <a:avLst/>
          </a:prstGeom>
          <a:noFill/>
          <a:ln>
            <a:noFill/>
          </a:ln>
        </p:spPr>
        <p:txBody>
          <a:bodyPr spcFirstLastPara="1" wrap="square" lIns="91425" tIns="45700" rIns="91425" bIns="45700" anchor="t" anchorCtr="0">
            <a:noAutofit/>
          </a:bodyPr>
          <a:lstStyle/>
          <a:p>
            <a:pPr marL="457200" lvl="0" indent="-355600" algn="l" rtl="0">
              <a:lnSpc>
                <a:spcPct val="170000"/>
              </a:lnSpc>
              <a:spcBef>
                <a:spcPts val="0"/>
              </a:spcBef>
              <a:spcAft>
                <a:spcPts val="0"/>
              </a:spcAft>
              <a:buSzPts val="2000"/>
              <a:buChar char="•"/>
            </a:pPr>
            <a:r>
              <a:rPr lang="en-US" sz="1600" b="1"/>
              <a:t>Workstation 1: Bluebot</a:t>
            </a:r>
            <a:endParaRPr sz="1600" b="1"/>
          </a:p>
          <a:p>
            <a:pPr marL="457200" lvl="0" indent="-355600" algn="l" rtl="0">
              <a:lnSpc>
                <a:spcPct val="170000"/>
              </a:lnSpc>
              <a:spcBef>
                <a:spcPts val="0"/>
              </a:spcBef>
              <a:spcAft>
                <a:spcPts val="0"/>
              </a:spcAft>
              <a:buSzPts val="2000"/>
              <a:buChar char="•"/>
            </a:pPr>
            <a:r>
              <a:rPr lang="en-US" sz="1600"/>
              <a:t>For this task you will be helping an animal avoid predators to find food</a:t>
            </a:r>
            <a:endParaRPr sz="1800">
              <a:latin typeface="Georgia"/>
              <a:ea typeface="Georgia"/>
              <a:cs typeface="Georgia"/>
              <a:sym typeface="Georgia"/>
            </a:endParaRPr>
          </a:p>
          <a:p>
            <a:pPr marL="457200" lvl="0" indent="-355600" algn="l" rtl="0">
              <a:lnSpc>
                <a:spcPct val="170000"/>
              </a:lnSpc>
              <a:spcBef>
                <a:spcPts val="0"/>
              </a:spcBef>
              <a:spcAft>
                <a:spcPts val="0"/>
              </a:spcAft>
              <a:buSzPts val="2000"/>
              <a:buChar char="•"/>
            </a:pPr>
            <a:r>
              <a:rPr lang="en-US" sz="1600" b="1"/>
              <a:t>Workstation 2: Makey Makey</a:t>
            </a:r>
            <a:endParaRPr sz="1600" b="1"/>
          </a:p>
          <a:p>
            <a:pPr marL="457200" lvl="0" indent="-355600" algn="l" rtl="0">
              <a:lnSpc>
                <a:spcPct val="170000"/>
              </a:lnSpc>
              <a:spcBef>
                <a:spcPts val="0"/>
              </a:spcBef>
              <a:spcAft>
                <a:spcPts val="0"/>
              </a:spcAft>
              <a:buSzPts val="2000"/>
              <a:buChar char="•"/>
            </a:pPr>
            <a:r>
              <a:rPr lang="en-US" sz="1600"/>
              <a:t>For this task you will be making a set of bongo drums using different objects</a:t>
            </a:r>
            <a:endParaRPr sz="1800">
              <a:latin typeface="Georgia"/>
              <a:ea typeface="Georgia"/>
              <a:cs typeface="Georgia"/>
              <a:sym typeface="Georgia"/>
            </a:endParaRPr>
          </a:p>
          <a:p>
            <a:pPr marL="457200" lvl="0" indent="-355600" algn="l" rtl="0">
              <a:lnSpc>
                <a:spcPct val="170000"/>
              </a:lnSpc>
              <a:spcBef>
                <a:spcPts val="0"/>
              </a:spcBef>
              <a:spcAft>
                <a:spcPts val="0"/>
              </a:spcAft>
              <a:buSzPts val="2000"/>
              <a:buChar char="•"/>
            </a:pPr>
            <a:r>
              <a:rPr lang="en-US" sz="1600" b="1"/>
              <a:t>Workstation 3: Scratch Jr.</a:t>
            </a:r>
            <a:endParaRPr sz="1800">
              <a:latin typeface="Georgia"/>
              <a:ea typeface="Georgia"/>
              <a:cs typeface="Georgia"/>
              <a:sym typeface="Georgia"/>
            </a:endParaRPr>
          </a:p>
          <a:p>
            <a:pPr marL="457200" lvl="0" indent="-355600" algn="l" rtl="0">
              <a:lnSpc>
                <a:spcPct val="170000"/>
              </a:lnSpc>
              <a:spcBef>
                <a:spcPts val="0"/>
              </a:spcBef>
              <a:spcAft>
                <a:spcPts val="0"/>
              </a:spcAft>
              <a:buSzPts val="2000"/>
              <a:buChar char="•"/>
            </a:pPr>
            <a:r>
              <a:rPr lang="en-US" sz="1600"/>
              <a:t>For this task you will create a 1 minute animation to give your community some tips on how to save water</a:t>
            </a:r>
            <a:endParaRPr sz="1800">
              <a:latin typeface="Georgia"/>
              <a:ea typeface="Georgia"/>
              <a:cs typeface="Georgia"/>
              <a:sym typeface="Georgia"/>
            </a:endParaRPr>
          </a:p>
          <a:p>
            <a:pPr marL="457200" lvl="0" indent="0" algn="l" rtl="0">
              <a:lnSpc>
                <a:spcPct val="100000"/>
              </a:lnSpc>
              <a:spcBef>
                <a:spcPts val="900"/>
              </a:spcBef>
              <a:spcAft>
                <a:spcPts val="0"/>
              </a:spcAft>
              <a:buSzPts val="1800"/>
              <a:buNone/>
            </a:pPr>
            <a:endParaRPr sz="2000"/>
          </a:p>
          <a:p>
            <a:pPr marL="285750" lvl="0" indent="-158750" algn="l" rtl="0">
              <a:lnSpc>
                <a:spcPct val="100000"/>
              </a:lnSpc>
              <a:spcBef>
                <a:spcPts val="900"/>
              </a:spcBef>
              <a:spcAft>
                <a:spcPts val="0"/>
              </a:spcAft>
              <a:buClr>
                <a:schemeClr val="dk1"/>
              </a:buClr>
              <a:buSzPts val="2000"/>
              <a:buNone/>
            </a:pPr>
            <a:endParaRPr sz="2000"/>
          </a:p>
        </p:txBody>
      </p:sp>
      <p:pic>
        <p:nvPicPr>
          <p:cNvPr id="1369" name="Google Shape;1369;g61251ab603_0_1110" descr="Image result for makey makey"/>
          <p:cNvPicPr preferRelativeResize="0"/>
          <p:nvPr/>
        </p:nvPicPr>
        <p:blipFill rotWithShape="1">
          <a:blip r:embed="rId3">
            <a:alphaModFix/>
          </a:blip>
          <a:srcRect/>
          <a:stretch/>
        </p:blipFill>
        <p:spPr>
          <a:xfrm>
            <a:off x="7588838" y="2586160"/>
            <a:ext cx="1407320" cy="1320613"/>
          </a:xfrm>
          <a:prstGeom prst="rect">
            <a:avLst/>
          </a:prstGeom>
          <a:noFill/>
          <a:ln>
            <a:noFill/>
          </a:ln>
        </p:spPr>
      </p:pic>
      <p:pic>
        <p:nvPicPr>
          <p:cNvPr id="1370" name="Google Shape;1370;g61251ab603_0_1110" descr="Image result for bluebot"/>
          <p:cNvPicPr preferRelativeResize="0"/>
          <p:nvPr/>
        </p:nvPicPr>
        <p:blipFill rotWithShape="1">
          <a:blip r:embed="rId4">
            <a:alphaModFix/>
          </a:blip>
          <a:srcRect l="7799" t="15135" r="15121" b="13284"/>
          <a:stretch/>
        </p:blipFill>
        <p:spPr>
          <a:xfrm>
            <a:off x="6991595" y="1442640"/>
            <a:ext cx="1042115" cy="967550"/>
          </a:xfrm>
          <a:prstGeom prst="rect">
            <a:avLst/>
          </a:prstGeom>
          <a:noFill/>
          <a:ln>
            <a:noFill/>
          </a:ln>
        </p:spPr>
      </p:pic>
      <p:pic>
        <p:nvPicPr>
          <p:cNvPr id="1371" name="Google Shape;1371;g61251ab603_0_1110" descr="Image result for scratch junior"/>
          <p:cNvPicPr preferRelativeResize="0"/>
          <p:nvPr/>
        </p:nvPicPr>
        <p:blipFill rotWithShape="1">
          <a:blip r:embed="rId5">
            <a:alphaModFix/>
          </a:blip>
          <a:srcRect/>
          <a:stretch/>
        </p:blipFill>
        <p:spPr>
          <a:xfrm>
            <a:off x="4792337" y="4872029"/>
            <a:ext cx="1760816" cy="1320612"/>
          </a:xfrm>
          <a:prstGeom prst="rect">
            <a:avLst/>
          </a:prstGeom>
          <a:noFill/>
          <a:ln>
            <a:noFill/>
          </a:ln>
        </p:spPr>
      </p:pic>
      <p:sp>
        <p:nvSpPr>
          <p:cNvPr id="1372" name="Google Shape;1372;g61251ab603_0_1110"/>
          <p:cNvSpPr txBox="1"/>
          <p:nvPr/>
        </p:nvSpPr>
        <p:spPr>
          <a:xfrm>
            <a:off x="457197" y="910441"/>
            <a:ext cx="6397800" cy="532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611723"/>
                </a:solidFill>
                <a:latin typeface="Arial"/>
                <a:ea typeface="Arial"/>
                <a:cs typeface="Arial"/>
                <a:sym typeface="Arial"/>
              </a:rPr>
              <a:t>STAGE 1</a:t>
            </a:r>
            <a:endParaRPr sz="1800" b="0" i="0" u="none" strike="noStrike" cap="none">
              <a:solidFill>
                <a:srgbClr val="611723"/>
              </a:solidFill>
              <a:latin typeface="Arial"/>
              <a:ea typeface="Arial"/>
              <a:cs typeface="Arial"/>
              <a:sym typeface="Arial"/>
            </a:endParaRPr>
          </a:p>
        </p:txBody>
      </p:sp>
      <p:sp>
        <p:nvSpPr>
          <p:cNvPr id="1373" name="Google Shape;1373;g61251ab603_0_1110"/>
          <p:cNvSpPr txBox="1">
            <a:spLocks noGrp="1"/>
          </p:cNvSpPr>
          <p:nvPr>
            <p:ph type="title"/>
          </p:nvPr>
        </p:nvSpPr>
        <p:spPr>
          <a:xfrm>
            <a:off x="457200" y="274639"/>
            <a:ext cx="8229600" cy="6447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3200"/>
              <a:buFont typeface="Arial"/>
              <a:buNone/>
            </a:pPr>
            <a:r>
              <a:rPr lang="en-US"/>
              <a:t>Your task….</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78"/>
        <p:cNvGrpSpPr/>
        <p:nvPr/>
      </p:nvGrpSpPr>
      <p:grpSpPr>
        <a:xfrm>
          <a:off x="0" y="0"/>
          <a:ext cx="0" cy="0"/>
          <a:chOff x="0" y="0"/>
          <a:chExt cx="0" cy="0"/>
        </a:xfrm>
      </p:grpSpPr>
      <p:sp>
        <p:nvSpPr>
          <p:cNvPr id="1379" name="Google Shape;1379;g61251ab603_0_561"/>
          <p:cNvSpPr txBox="1">
            <a:spLocks noGrp="1"/>
          </p:cNvSpPr>
          <p:nvPr>
            <p:ph type="title"/>
          </p:nvPr>
        </p:nvSpPr>
        <p:spPr>
          <a:xfrm>
            <a:off x="457200" y="274639"/>
            <a:ext cx="8229600" cy="6447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3200"/>
              <a:buFont typeface="Arial"/>
              <a:buNone/>
            </a:pPr>
            <a:r>
              <a:rPr lang="en-US"/>
              <a:t>Your task….</a:t>
            </a:r>
            <a:endParaRPr/>
          </a:p>
        </p:txBody>
      </p:sp>
      <p:sp>
        <p:nvSpPr>
          <p:cNvPr id="1380" name="Google Shape;1380;g61251ab603_0_561"/>
          <p:cNvSpPr txBox="1">
            <a:spLocks noGrp="1"/>
          </p:cNvSpPr>
          <p:nvPr>
            <p:ph type="body" idx="1"/>
          </p:nvPr>
        </p:nvSpPr>
        <p:spPr>
          <a:xfrm>
            <a:off x="457200" y="1378857"/>
            <a:ext cx="8186100" cy="5234400"/>
          </a:xfrm>
          <a:prstGeom prst="rect">
            <a:avLst/>
          </a:prstGeom>
          <a:noFill/>
          <a:ln>
            <a:noFill/>
          </a:ln>
        </p:spPr>
        <p:txBody>
          <a:bodyPr spcFirstLastPara="1" wrap="square" lIns="91425" tIns="45700" rIns="91425" bIns="45700" anchor="t" anchorCtr="0">
            <a:noAutofit/>
          </a:bodyPr>
          <a:lstStyle/>
          <a:p>
            <a:pPr marL="0" lvl="0" indent="0" algn="l" rtl="0">
              <a:lnSpc>
                <a:spcPct val="170000"/>
              </a:lnSpc>
              <a:spcBef>
                <a:spcPts val="0"/>
              </a:spcBef>
              <a:spcAft>
                <a:spcPts val="0"/>
              </a:spcAft>
              <a:buClr>
                <a:schemeClr val="dk1"/>
              </a:buClr>
              <a:buSzPts val="1215"/>
              <a:buNone/>
            </a:pPr>
            <a:r>
              <a:rPr lang="en-US" sz="1600" b="1">
                <a:latin typeface="Arial"/>
                <a:ea typeface="Arial"/>
                <a:cs typeface="Arial"/>
                <a:sym typeface="Arial"/>
              </a:rPr>
              <a:t>Workstation 1: Scratch</a:t>
            </a:r>
            <a:endParaRPr sz="1600" b="1">
              <a:latin typeface="Arial"/>
              <a:ea typeface="Arial"/>
              <a:cs typeface="Arial"/>
              <a:sym typeface="Arial"/>
            </a:endParaRPr>
          </a:p>
          <a:p>
            <a:pPr marL="0" lvl="0" indent="0" algn="l" rtl="0">
              <a:lnSpc>
                <a:spcPct val="150000"/>
              </a:lnSpc>
              <a:spcBef>
                <a:spcPts val="0"/>
              </a:spcBef>
              <a:spcAft>
                <a:spcPts val="0"/>
              </a:spcAft>
              <a:buSzPts val="1215"/>
              <a:buNone/>
            </a:pPr>
            <a:r>
              <a:rPr lang="en-US" sz="1600">
                <a:latin typeface="Arial"/>
                <a:ea typeface="Arial"/>
                <a:cs typeface="Arial"/>
                <a:sym typeface="Arial"/>
              </a:rPr>
              <a:t>For this task you will be creating an animal guessing game based </a:t>
            </a:r>
            <a:br>
              <a:rPr lang="en-US" sz="1600">
                <a:latin typeface="Arial"/>
                <a:ea typeface="Arial"/>
                <a:cs typeface="Arial"/>
                <a:sym typeface="Arial"/>
              </a:rPr>
            </a:br>
            <a:r>
              <a:rPr lang="en-US" sz="1600">
                <a:latin typeface="Arial"/>
                <a:ea typeface="Arial"/>
                <a:cs typeface="Arial"/>
                <a:sym typeface="Arial"/>
              </a:rPr>
              <a:t>on physical features and characteristics of animals</a:t>
            </a:r>
            <a:endParaRPr/>
          </a:p>
          <a:p>
            <a:pPr marL="0" lvl="0" indent="0" algn="l" rtl="0">
              <a:lnSpc>
                <a:spcPct val="170000"/>
              </a:lnSpc>
              <a:spcBef>
                <a:spcPts val="0"/>
              </a:spcBef>
              <a:spcAft>
                <a:spcPts val="0"/>
              </a:spcAft>
              <a:buSzPts val="1215"/>
              <a:buNone/>
            </a:pPr>
            <a:r>
              <a:rPr lang="en-US" sz="1600" b="1">
                <a:latin typeface="Arial"/>
                <a:ea typeface="Arial"/>
                <a:cs typeface="Arial"/>
                <a:sym typeface="Arial"/>
              </a:rPr>
              <a:t>Workstation 2: Lego Wedo 2.0</a:t>
            </a:r>
            <a:endParaRPr/>
          </a:p>
          <a:p>
            <a:pPr marL="0" lvl="0" indent="0" algn="l" rtl="0">
              <a:lnSpc>
                <a:spcPct val="150000"/>
              </a:lnSpc>
              <a:spcBef>
                <a:spcPts val="0"/>
              </a:spcBef>
              <a:spcAft>
                <a:spcPts val="0"/>
              </a:spcAft>
              <a:buSzPts val="1215"/>
              <a:buNone/>
            </a:pPr>
            <a:r>
              <a:rPr lang="en-US" sz="1600">
                <a:latin typeface="Arial"/>
                <a:ea typeface="Arial"/>
                <a:cs typeface="Arial"/>
                <a:sym typeface="Arial"/>
              </a:rPr>
              <a:t>For this task you will try to make a car go faster by changing size</a:t>
            </a:r>
            <a:br>
              <a:rPr lang="en-US" sz="1600">
                <a:latin typeface="Arial"/>
                <a:ea typeface="Arial"/>
                <a:cs typeface="Arial"/>
                <a:sym typeface="Arial"/>
              </a:rPr>
            </a:br>
            <a:r>
              <a:rPr lang="en-US" sz="1600">
                <a:latin typeface="Arial"/>
                <a:ea typeface="Arial"/>
                <a:cs typeface="Arial"/>
                <a:sym typeface="Arial"/>
              </a:rPr>
              <a:t> of the wheels, motor power and pulley configuration</a:t>
            </a:r>
            <a:endParaRPr/>
          </a:p>
          <a:p>
            <a:pPr marL="0" lvl="0" indent="0" algn="l" rtl="0">
              <a:lnSpc>
                <a:spcPct val="170000"/>
              </a:lnSpc>
              <a:spcBef>
                <a:spcPts val="0"/>
              </a:spcBef>
              <a:spcAft>
                <a:spcPts val="0"/>
              </a:spcAft>
              <a:buSzPts val="1215"/>
              <a:buNone/>
            </a:pPr>
            <a:r>
              <a:rPr lang="en-US" sz="1600" b="1">
                <a:latin typeface="Arial"/>
                <a:ea typeface="Arial"/>
                <a:cs typeface="Arial"/>
                <a:sym typeface="Arial"/>
              </a:rPr>
              <a:t>Workstation 3: Makey-Makey &amp; Scratch</a:t>
            </a:r>
            <a:endParaRPr sz="1600" b="1">
              <a:latin typeface="Arial"/>
              <a:ea typeface="Arial"/>
              <a:cs typeface="Arial"/>
              <a:sym typeface="Arial"/>
            </a:endParaRPr>
          </a:p>
          <a:p>
            <a:pPr marL="0" lvl="0" indent="0" algn="l" rtl="0">
              <a:lnSpc>
                <a:spcPct val="170000"/>
              </a:lnSpc>
              <a:spcBef>
                <a:spcPts val="0"/>
              </a:spcBef>
              <a:spcAft>
                <a:spcPts val="0"/>
              </a:spcAft>
              <a:buSzPts val="1215"/>
              <a:buNone/>
            </a:pPr>
            <a:r>
              <a:rPr lang="en-US" sz="1600">
                <a:latin typeface="Arial"/>
                <a:ea typeface="Arial"/>
                <a:cs typeface="Arial"/>
                <a:sym typeface="Arial"/>
              </a:rPr>
              <a:t>For this task you will build your own musical instrument that can be played using real world objects</a:t>
            </a:r>
            <a:endParaRPr/>
          </a:p>
          <a:p>
            <a:pPr marL="0" lvl="0" indent="0" algn="l" rtl="0">
              <a:lnSpc>
                <a:spcPct val="100000"/>
              </a:lnSpc>
              <a:spcBef>
                <a:spcPts val="0"/>
              </a:spcBef>
              <a:spcAft>
                <a:spcPts val="0"/>
              </a:spcAft>
              <a:buSzPts val="1215"/>
              <a:buNone/>
            </a:pPr>
            <a:endParaRPr sz="1600" b="1">
              <a:latin typeface="Arial"/>
              <a:ea typeface="Arial"/>
              <a:cs typeface="Arial"/>
              <a:sym typeface="Arial"/>
            </a:endParaRPr>
          </a:p>
          <a:p>
            <a:pPr marL="0" lvl="0" indent="0" algn="l" rtl="0">
              <a:lnSpc>
                <a:spcPct val="100000"/>
              </a:lnSpc>
              <a:spcBef>
                <a:spcPts val="0"/>
              </a:spcBef>
              <a:spcAft>
                <a:spcPts val="0"/>
              </a:spcAft>
              <a:buClr>
                <a:schemeClr val="dk1"/>
              </a:buClr>
              <a:buSzPts val="1215"/>
              <a:buNone/>
            </a:pPr>
            <a:endParaRPr sz="1600">
              <a:latin typeface="Arial"/>
              <a:ea typeface="Arial"/>
              <a:cs typeface="Arial"/>
              <a:sym typeface="Arial"/>
            </a:endParaRPr>
          </a:p>
        </p:txBody>
      </p:sp>
      <p:sp>
        <p:nvSpPr>
          <p:cNvPr id="1381" name="Google Shape;1381;g61251ab603_0_561"/>
          <p:cNvSpPr txBox="1">
            <a:spLocks noGrp="1"/>
          </p:cNvSpPr>
          <p:nvPr>
            <p:ph type="body" idx="2"/>
          </p:nvPr>
        </p:nvSpPr>
        <p:spPr>
          <a:xfrm>
            <a:off x="460072" y="846666"/>
            <a:ext cx="6397800" cy="532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2"/>
              </a:buClr>
              <a:buSzPts val="1800"/>
              <a:buFont typeface="Arial"/>
              <a:buNone/>
            </a:pPr>
            <a:r>
              <a:rPr lang="en-US"/>
              <a:t>STAGE 2</a:t>
            </a:r>
            <a:endParaRPr/>
          </a:p>
        </p:txBody>
      </p:sp>
      <p:pic>
        <p:nvPicPr>
          <p:cNvPr id="1382" name="Google Shape;1382;g61251ab603_0_561" descr="Image result for makey makey"/>
          <p:cNvPicPr preferRelativeResize="0"/>
          <p:nvPr/>
        </p:nvPicPr>
        <p:blipFill rotWithShape="1">
          <a:blip r:embed="rId3">
            <a:alphaModFix/>
          </a:blip>
          <a:srcRect/>
          <a:stretch/>
        </p:blipFill>
        <p:spPr>
          <a:xfrm>
            <a:off x="5184258" y="4790124"/>
            <a:ext cx="1035517" cy="1082070"/>
          </a:xfrm>
          <a:prstGeom prst="rect">
            <a:avLst/>
          </a:prstGeom>
          <a:noFill/>
          <a:ln>
            <a:noFill/>
          </a:ln>
        </p:spPr>
      </p:pic>
      <p:pic>
        <p:nvPicPr>
          <p:cNvPr id="1383" name="Google Shape;1383;g61251ab603_0_561" descr="Image result for lego Wedo race car"/>
          <p:cNvPicPr preferRelativeResize="0"/>
          <p:nvPr/>
        </p:nvPicPr>
        <p:blipFill rotWithShape="1">
          <a:blip r:embed="rId4">
            <a:alphaModFix/>
          </a:blip>
          <a:srcRect/>
          <a:stretch/>
        </p:blipFill>
        <p:spPr>
          <a:xfrm>
            <a:off x="6690028" y="2746099"/>
            <a:ext cx="2098735" cy="1066800"/>
          </a:xfrm>
          <a:prstGeom prst="rect">
            <a:avLst/>
          </a:prstGeom>
          <a:noFill/>
          <a:ln>
            <a:noFill/>
          </a:ln>
        </p:spPr>
      </p:pic>
      <p:pic>
        <p:nvPicPr>
          <p:cNvPr id="1384" name="Google Shape;1384;g61251ab603_0_561"/>
          <p:cNvPicPr preferRelativeResize="0"/>
          <p:nvPr/>
        </p:nvPicPr>
        <p:blipFill rotWithShape="1">
          <a:blip r:embed="rId5">
            <a:alphaModFix/>
          </a:blip>
          <a:srcRect/>
          <a:stretch/>
        </p:blipFill>
        <p:spPr>
          <a:xfrm>
            <a:off x="6934348" y="1394081"/>
            <a:ext cx="1881458" cy="106680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89"/>
        <p:cNvGrpSpPr/>
        <p:nvPr/>
      </p:nvGrpSpPr>
      <p:grpSpPr>
        <a:xfrm>
          <a:off x="0" y="0"/>
          <a:ext cx="0" cy="0"/>
          <a:chOff x="0" y="0"/>
          <a:chExt cx="0" cy="0"/>
        </a:xfrm>
      </p:grpSpPr>
      <p:sp>
        <p:nvSpPr>
          <p:cNvPr id="1390" name="Google Shape;1390;p20"/>
          <p:cNvSpPr txBox="1">
            <a:spLocks noGrp="1"/>
          </p:cNvSpPr>
          <p:nvPr>
            <p:ph type="title"/>
          </p:nvPr>
        </p:nvSpPr>
        <p:spPr>
          <a:xfrm>
            <a:off x="457200" y="134989"/>
            <a:ext cx="8229600" cy="6447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3200"/>
              <a:buFont typeface="Arial"/>
              <a:buNone/>
            </a:pPr>
            <a:r>
              <a:rPr lang="en-US"/>
              <a:t>Your task….</a:t>
            </a:r>
            <a:endParaRPr/>
          </a:p>
        </p:txBody>
      </p:sp>
      <p:sp>
        <p:nvSpPr>
          <p:cNvPr id="1391" name="Google Shape;1391;p20"/>
          <p:cNvSpPr txBox="1">
            <a:spLocks noGrp="1"/>
          </p:cNvSpPr>
          <p:nvPr>
            <p:ph type="body" idx="1"/>
          </p:nvPr>
        </p:nvSpPr>
        <p:spPr>
          <a:xfrm>
            <a:off x="385850" y="1351002"/>
            <a:ext cx="7066510" cy="4097298"/>
          </a:xfrm>
          <a:prstGeom prst="rect">
            <a:avLst/>
          </a:prstGeom>
          <a:noFill/>
          <a:ln>
            <a:noFill/>
          </a:ln>
        </p:spPr>
        <p:txBody>
          <a:bodyPr spcFirstLastPara="1" wrap="square" lIns="91425" tIns="45700" rIns="91425" bIns="45700" anchor="t" anchorCtr="0">
            <a:noAutofit/>
          </a:bodyPr>
          <a:lstStyle/>
          <a:p>
            <a:pPr marL="0" lvl="0" indent="0" algn="l" rtl="0">
              <a:lnSpc>
                <a:spcPct val="170000"/>
              </a:lnSpc>
              <a:spcBef>
                <a:spcPts val="0"/>
              </a:spcBef>
              <a:spcAft>
                <a:spcPts val="0"/>
              </a:spcAft>
              <a:buClr>
                <a:schemeClr val="dk1"/>
              </a:buClr>
              <a:buSzPts val="1215"/>
              <a:buNone/>
            </a:pPr>
            <a:r>
              <a:rPr lang="en-US" sz="1600" b="1">
                <a:latin typeface="Arial"/>
                <a:ea typeface="Arial"/>
                <a:cs typeface="Arial"/>
                <a:sym typeface="Arial"/>
              </a:rPr>
              <a:t>Workstation 1: Micro:</a:t>
            </a:r>
            <a:r>
              <a:rPr lang="en-US" sz="1600" b="1">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5"/>
                  </a:ext>
                </a:extLst>
              </a:rPr>
              <a:t>bit</a:t>
            </a:r>
            <a:r>
              <a:rPr lang="en-US" sz="1600" b="1">
                <a:latin typeface="Arial"/>
                <a:ea typeface="Arial"/>
                <a:cs typeface="Arial"/>
                <a:sym typeface="Arial"/>
              </a:rPr>
              <a:t> </a:t>
            </a:r>
            <a:endParaRPr sz="1600" b="1">
              <a:latin typeface="Arial"/>
              <a:ea typeface="Arial"/>
              <a:cs typeface="Arial"/>
              <a:sym typeface="Arial"/>
            </a:endParaRPr>
          </a:p>
          <a:p>
            <a:pPr marL="0" lvl="0" indent="0" algn="l" rtl="0">
              <a:lnSpc>
                <a:spcPct val="100000"/>
              </a:lnSpc>
              <a:spcBef>
                <a:spcPts val="0"/>
              </a:spcBef>
              <a:spcAft>
                <a:spcPts val="0"/>
              </a:spcAft>
              <a:buSzPts val="1215"/>
              <a:buNone/>
            </a:pPr>
            <a:r>
              <a:rPr lang="en-US" sz="1600">
                <a:latin typeface="Arial"/>
                <a:ea typeface="Arial"/>
                <a:cs typeface="Arial"/>
                <a:sym typeface="Arial"/>
              </a:rPr>
              <a:t>For this task you will write a program to play </a:t>
            </a:r>
            <a:r>
              <a:rPr lang="en-US" sz="1600" i="1">
                <a:latin typeface="Arial"/>
                <a:ea typeface="Arial"/>
                <a:cs typeface="Arial"/>
                <a:sym typeface="Arial"/>
              </a:rPr>
              <a:t>Rock-Paper-Scissors</a:t>
            </a:r>
            <a:r>
              <a:rPr lang="en-US" sz="1600">
                <a:latin typeface="Arial"/>
                <a:ea typeface="Arial"/>
                <a:cs typeface="Arial"/>
                <a:sym typeface="Arial"/>
              </a:rPr>
              <a:t> and even program the Micro:Bits to play against each other (if you have time). </a:t>
            </a:r>
            <a:endParaRPr sz="1600">
              <a:latin typeface="Arial"/>
              <a:ea typeface="Arial"/>
              <a:cs typeface="Arial"/>
              <a:sym typeface="Arial"/>
            </a:endParaRPr>
          </a:p>
          <a:p>
            <a:pPr marL="0" lvl="0" indent="0" algn="l" rtl="0">
              <a:lnSpc>
                <a:spcPct val="150000"/>
              </a:lnSpc>
              <a:spcBef>
                <a:spcPts val="0"/>
              </a:spcBef>
              <a:spcAft>
                <a:spcPts val="0"/>
              </a:spcAft>
              <a:buSzPts val="1215"/>
              <a:buNone/>
            </a:pPr>
            <a:endParaRPr sz="1600">
              <a:latin typeface="Arial"/>
              <a:ea typeface="Arial"/>
              <a:cs typeface="Arial"/>
              <a:sym typeface="Arial"/>
            </a:endParaRPr>
          </a:p>
          <a:p>
            <a:pPr marL="0" lvl="0" indent="0" algn="l" rtl="0">
              <a:lnSpc>
                <a:spcPct val="170000"/>
              </a:lnSpc>
              <a:spcBef>
                <a:spcPts val="0"/>
              </a:spcBef>
              <a:spcAft>
                <a:spcPts val="0"/>
              </a:spcAft>
              <a:buSzPts val="1215"/>
              <a:buNone/>
            </a:pPr>
            <a:r>
              <a:rPr lang="en-US" sz="1600" b="1">
                <a:latin typeface="Arial"/>
                <a:ea typeface="Arial"/>
                <a:cs typeface="Arial"/>
                <a:sym typeface="Arial"/>
              </a:rPr>
              <a:t>Workstation 2: Lego Wedo 2.0</a:t>
            </a:r>
            <a:endParaRPr sz="1600"/>
          </a:p>
          <a:p>
            <a:pPr marL="0" lvl="0" indent="0" algn="l" rtl="0">
              <a:lnSpc>
                <a:spcPct val="100000"/>
              </a:lnSpc>
              <a:spcBef>
                <a:spcPts val="0"/>
              </a:spcBef>
              <a:spcAft>
                <a:spcPts val="0"/>
              </a:spcAft>
              <a:buSzPts val="1215"/>
              <a:buNone/>
            </a:pPr>
            <a:r>
              <a:rPr lang="en-US" sz="1600">
                <a:latin typeface="Arial"/>
                <a:ea typeface="Arial"/>
                <a:cs typeface="Arial"/>
                <a:sym typeface="Arial"/>
              </a:rPr>
              <a:t>For this task you will build a flood gate that can help protect the surrounding areas from water damage.</a:t>
            </a:r>
            <a:endParaRPr sz="1600">
              <a:latin typeface="Arial"/>
              <a:ea typeface="Arial"/>
              <a:cs typeface="Arial"/>
              <a:sym typeface="Arial"/>
            </a:endParaRPr>
          </a:p>
          <a:p>
            <a:pPr marL="0" lvl="0" indent="0" algn="l" rtl="0">
              <a:lnSpc>
                <a:spcPct val="150000"/>
              </a:lnSpc>
              <a:spcBef>
                <a:spcPts val="0"/>
              </a:spcBef>
              <a:spcAft>
                <a:spcPts val="0"/>
              </a:spcAft>
              <a:buClr>
                <a:schemeClr val="dk1"/>
              </a:buClr>
              <a:buSzPts val="1215"/>
              <a:buFont typeface="Arial"/>
              <a:buNone/>
            </a:pPr>
            <a:endParaRPr sz="1600">
              <a:latin typeface="Arial"/>
              <a:ea typeface="Arial"/>
              <a:cs typeface="Arial"/>
              <a:sym typeface="Arial"/>
            </a:endParaRPr>
          </a:p>
          <a:p>
            <a:pPr marL="0" lvl="0" indent="0" algn="l" rtl="0">
              <a:lnSpc>
                <a:spcPct val="170000"/>
              </a:lnSpc>
              <a:spcBef>
                <a:spcPts val="0"/>
              </a:spcBef>
              <a:spcAft>
                <a:spcPts val="0"/>
              </a:spcAft>
              <a:buSzPts val="1215"/>
              <a:buNone/>
            </a:pPr>
            <a:r>
              <a:rPr lang="en-US" sz="1600" b="1">
                <a:latin typeface="Arial"/>
                <a:ea typeface="Arial"/>
                <a:cs typeface="Arial"/>
                <a:sym typeface="Arial"/>
              </a:rPr>
              <a:t>Workstation 3: Scratch</a:t>
            </a:r>
            <a:endParaRPr/>
          </a:p>
          <a:p>
            <a:pPr marL="0" lvl="0" indent="0" algn="l" rtl="0">
              <a:lnSpc>
                <a:spcPct val="100000"/>
              </a:lnSpc>
              <a:spcBef>
                <a:spcPts val="0"/>
              </a:spcBef>
              <a:spcAft>
                <a:spcPts val="0"/>
              </a:spcAft>
              <a:buSzPts val="1215"/>
              <a:buNone/>
            </a:pPr>
            <a:r>
              <a:rPr lang="en-US" sz="1600">
                <a:latin typeface="Arial"/>
                <a:ea typeface="Arial"/>
                <a:cs typeface="Arial"/>
                <a:sym typeface="Arial"/>
              </a:rPr>
              <a:t>For this task you will build a game that demonstrates an aspect of how to farm sustainably.</a:t>
            </a:r>
            <a:endParaRPr sz="1600"/>
          </a:p>
          <a:p>
            <a:pPr marL="0" lvl="0" indent="0" algn="l" rtl="0">
              <a:lnSpc>
                <a:spcPct val="100000"/>
              </a:lnSpc>
              <a:spcBef>
                <a:spcPts val="0"/>
              </a:spcBef>
              <a:spcAft>
                <a:spcPts val="0"/>
              </a:spcAft>
              <a:buClr>
                <a:schemeClr val="dk1"/>
              </a:buClr>
              <a:buSzPts val="1215"/>
              <a:buNone/>
            </a:pPr>
            <a:endParaRPr sz="1600">
              <a:latin typeface="Arial"/>
              <a:ea typeface="Arial"/>
              <a:cs typeface="Arial"/>
              <a:sym typeface="Arial"/>
            </a:endParaRPr>
          </a:p>
        </p:txBody>
      </p:sp>
      <p:pic>
        <p:nvPicPr>
          <p:cNvPr id="1392" name="Google Shape;1392;p20"/>
          <p:cNvPicPr preferRelativeResize="0"/>
          <p:nvPr/>
        </p:nvPicPr>
        <p:blipFill rotWithShape="1">
          <a:blip r:embed="rId3">
            <a:alphaModFix/>
          </a:blip>
          <a:srcRect/>
          <a:stretch/>
        </p:blipFill>
        <p:spPr>
          <a:xfrm>
            <a:off x="7371423" y="3994598"/>
            <a:ext cx="1539187" cy="902970"/>
          </a:xfrm>
          <a:prstGeom prst="rect">
            <a:avLst/>
          </a:prstGeom>
          <a:noFill/>
          <a:ln>
            <a:noFill/>
          </a:ln>
        </p:spPr>
      </p:pic>
      <p:pic>
        <p:nvPicPr>
          <p:cNvPr id="1393" name="Google Shape;1393;p20" descr="back of BBC micro:bit"/>
          <p:cNvPicPr preferRelativeResize="0"/>
          <p:nvPr/>
        </p:nvPicPr>
        <p:blipFill rotWithShape="1">
          <a:blip r:embed="rId4">
            <a:alphaModFix/>
          </a:blip>
          <a:srcRect/>
          <a:stretch/>
        </p:blipFill>
        <p:spPr>
          <a:xfrm>
            <a:off x="7519668" y="1456458"/>
            <a:ext cx="1390942" cy="1175706"/>
          </a:xfrm>
          <a:prstGeom prst="rect">
            <a:avLst/>
          </a:prstGeom>
          <a:noFill/>
          <a:ln>
            <a:noFill/>
          </a:ln>
        </p:spPr>
      </p:pic>
      <p:pic>
        <p:nvPicPr>
          <p:cNvPr id="1394" name="Google Shape;1394;p20" descr="Image result for lego wedo floodgate"/>
          <p:cNvPicPr preferRelativeResize="0"/>
          <p:nvPr/>
        </p:nvPicPr>
        <p:blipFill rotWithShape="1">
          <a:blip r:embed="rId5">
            <a:alphaModFix/>
          </a:blip>
          <a:srcRect/>
          <a:stretch/>
        </p:blipFill>
        <p:spPr>
          <a:xfrm>
            <a:off x="7396544" y="2848757"/>
            <a:ext cx="1641344" cy="922800"/>
          </a:xfrm>
          <a:prstGeom prst="rect">
            <a:avLst/>
          </a:prstGeom>
          <a:noFill/>
          <a:ln>
            <a:noFill/>
          </a:ln>
        </p:spPr>
      </p:pic>
      <p:sp>
        <p:nvSpPr>
          <p:cNvPr id="1395" name="Google Shape;1395;p20"/>
          <p:cNvSpPr txBox="1">
            <a:spLocks noGrp="1"/>
          </p:cNvSpPr>
          <p:nvPr>
            <p:ph type="body" idx="2"/>
          </p:nvPr>
        </p:nvSpPr>
        <p:spPr>
          <a:xfrm>
            <a:off x="460072" y="846666"/>
            <a:ext cx="6397800" cy="532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2"/>
              </a:buClr>
              <a:buSzPts val="1800"/>
              <a:buFont typeface="Arial"/>
              <a:buNone/>
            </a:pPr>
            <a:r>
              <a:rPr lang="en-US"/>
              <a:t>STAGE 3</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00"/>
        <p:cNvGrpSpPr/>
        <p:nvPr/>
      </p:nvGrpSpPr>
      <p:grpSpPr>
        <a:xfrm>
          <a:off x="0" y="0"/>
          <a:ext cx="0" cy="0"/>
          <a:chOff x="0" y="0"/>
          <a:chExt cx="0" cy="0"/>
        </a:xfrm>
      </p:grpSpPr>
      <p:sp>
        <p:nvSpPr>
          <p:cNvPr id="1401" name="Google Shape;1401;g613ad4ec3d_0_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800"/>
              <a:buFont typeface="Arial"/>
              <a:buNone/>
            </a:pPr>
            <a:fld id="{00000000-1234-1234-1234-123412341234}" type="slidenum">
              <a:rPr lang="en-US"/>
              <a:t>26</a:t>
            </a:fld>
            <a:endParaRPr/>
          </a:p>
        </p:txBody>
      </p:sp>
      <p:sp>
        <p:nvSpPr>
          <p:cNvPr id="1402" name="Google Shape;1402;g613ad4ec3d_0_0"/>
          <p:cNvSpPr txBox="1">
            <a:spLocks noGrp="1"/>
          </p:cNvSpPr>
          <p:nvPr>
            <p:ph type="body" idx="1"/>
          </p:nvPr>
        </p:nvSpPr>
        <p:spPr>
          <a:xfrm>
            <a:off x="460072" y="1500554"/>
            <a:ext cx="8186100" cy="4585232"/>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314"/>
              <a:buNone/>
            </a:pPr>
            <a:endParaRPr sz="2400" b="1">
              <a:latin typeface="Arial"/>
              <a:ea typeface="Arial"/>
              <a:cs typeface="Arial"/>
              <a:sym typeface="Arial"/>
            </a:endParaRPr>
          </a:p>
          <a:p>
            <a:pPr marL="0" lvl="0" indent="0" algn="ctr" rtl="0">
              <a:lnSpc>
                <a:spcPct val="100000"/>
              </a:lnSpc>
              <a:spcBef>
                <a:spcPts val="0"/>
              </a:spcBef>
              <a:spcAft>
                <a:spcPts val="0"/>
              </a:spcAft>
              <a:buSzPts val="1314"/>
              <a:buNone/>
            </a:pPr>
            <a:r>
              <a:rPr lang="en-US" sz="2400" b="1">
                <a:latin typeface="Arial"/>
                <a:ea typeface="Arial"/>
                <a:cs typeface="Arial"/>
                <a:sym typeface="Arial"/>
              </a:rPr>
              <a:t>Then once your group has completed the activity, please complete the teacher reflection worksheet in preparation for workshop discussion.</a:t>
            </a:r>
            <a:endParaRPr sz="2400" b="1">
              <a:latin typeface="Arial"/>
              <a:ea typeface="Arial"/>
              <a:cs typeface="Arial"/>
              <a:sym typeface="Arial"/>
            </a:endParaRPr>
          </a:p>
          <a:p>
            <a:pPr marL="0" lvl="0" indent="0" algn="ctr" rtl="0">
              <a:lnSpc>
                <a:spcPct val="100000"/>
              </a:lnSpc>
              <a:spcBef>
                <a:spcPts val="0"/>
              </a:spcBef>
              <a:spcAft>
                <a:spcPts val="0"/>
              </a:spcAft>
              <a:buSzPts val="1314"/>
              <a:buNone/>
            </a:pPr>
            <a:endParaRPr sz="2400" b="1">
              <a:latin typeface="Arial"/>
              <a:ea typeface="Arial"/>
              <a:cs typeface="Arial"/>
              <a:sym typeface="Arial"/>
            </a:endParaRPr>
          </a:p>
          <a:p>
            <a:pPr marL="0" lvl="0" indent="0" algn="ctr" rtl="0">
              <a:lnSpc>
                <a:spcPct val="100000"/>
              </a:lnSpc>
              <a:spcBef>
                <a:spcPts val="0"/>
              </a:spcBef>
              <a:spcAft>
                <a:spcPts val="0"/>
              </a:spcAft>
              <a:buSzPts val="1314"/>
              <a:buNone/>
            </a:pPr>
            <a:endParaRPr sz="2400" b="1">
              <a:latin typeface="Arial"/>
              <a:ea typeface="Arial"/>
              <a:cs typeface="Arial"/>
              <a:sym typeface="Arial"/>
            </a:endParaRPr>
          </a:p>
          <a:p>
            <a:pPr marL="0" lvl="0" indent="0" algn="ctr" rtl="0">
              <a:lnSpc>
                <a:spcPct val="100000"/>
              </a:lnSpc>
              <a:spcBef>
                <a:spcPts val="0"/>
              </a:spcBef>
              <a:spcAft>
                <a:spcPts val="0"/>
              </a:spcAft>
              <a:buSzPts val="1314"/>
              <a:buNone/>
            </a:pPr>
            <a:r>
              <a:rPr lang="en-US" sz="2400" b="1">
                <a:solidFill>
                  <a:srgbClr val="FF0000"/>
                </a:solidFill>
                <a:latin typeface="Arial"/>
                <a:ea typeface="Arial"/>
                <a:cs typeface="Arial"/>
                <a:sym typeface="Arial"/>
              </a:rPr>
              <a:t>Those who gave us consent for audio recording: </a:t>
            </a:r>
            <a:endParaRPr sz="2400" b="1">
              <a:solidFill>
                <a:srgbClr val="FF0000"/>
              </a:solidFill>
              <a:latin typeface="Arial"/>
              <a:ea typeface="Arial"/>
              <a:cs typeface="Arial"/>
              <a:sym typeface="Arial"/>
            </a:endParaRPr>
          </a:p>
          <a:p>
            <a:pPr marL="0" lvl="0" indent="0" algn="ctr" rtl="0">
              <a:lnSpc>
                <a:spcPct val="100000"/>
              </a:lnSpc>
              <a:spcBef>
                <a:spcPts val="0"/>
              </a:spcBef>
              <a:spcAft>
                <a:spcPts val="0"/>
              </a:spcAft>
              <a:buSzPts val="1314"/>
              <a:buNone/>
            </a:pPr>
            <a:endParaRPr sz="2400" b="1">
              <a:solidFill>
                <a:srgbClr val="FF0000"/>
              </a:solidFill>
              <a:latin typeface="Arial"/>
              <a:ea typeface="Arial"/>
              <a:cs typeface="Arial"/>
              <a:sym typeface="Arial"/>
            </a:endParaRPr>
          </a:p>
          <a:p>
            <a:pPr marL="0" lvl="0" indent="0" algn="ctr" rtl="0">
              <a:lnSpc>
                <a:spcPct val="100000"/>
              </a:lnSpc>
              <a:spcBef>
                <a:spcPts val="0"/>
              </a:spcBef>
              <a:spcAft>
                <a:spcPts val="0"/>
              </a:spcAft>
              <a:buSzPts val="1314"/>
              <a:buNone/>
            </a:pPr>
            <a:r>
              <a:rPr lang="en-US" sz="2400" b="1">
                <a:solidFill>
                  <a:srgbClr val="FF0000"/>
                </a:solidFill>
                <a:latin typeface="Arial"/>
                <a:ea typeface="Arial"/>
                <a:cs typeface="Arial"/>
                <a:sym typeface="Arial"/>
              </a:rPr>
              <a:t>Please pick and meet at the “microphone” workstations. </a:t>
            </a:r>
            <a:endParaRPr sz="2400"/>
          </a:p>
          <a:p>
            <a:pPr marL="0" lvl="0" indent="0" algn="l" rtl="0">
              <a:lnSpc>
                <a:spcPct val="100000"/>
              </a:lnSpc>
              <a:spcBef>
                <a:spcPts val="0"/>
              </a:spcBef>
              <a:spcAft>
                <a:spcPts val="0"/>
              </a:spcAft>
              <a:buSzPts val="1314"/>
              <a:buNone/>
            </a:pPr>
            <a:endParaRPr sz="2400"/>
          </a:p>
        </p:txBody>
      </p:sp>
      <p:pic>
        <p:nvPicPr>
          <p:cNvPr id="1403" name="Google Shape;1403;g613ad4ec3d_0_0"/>
          <p:cNvPicPr preferRelativeResize="0"/>
          <p:nvPr/>
        </p:nvPicPr>
        <p:blipFill rotWithShape="1">
          <a:blip r:embed="rId3">
            <a:alphaModFix/>
          </a:blip>
          <a:srcRect/>
          <a:stretch/>
        </p:blipFill>
        <p:spPr>
          <a:xfrm>
            <a:off x="6448053" y="5730362"/>
            <a:ext cx="517320" cy="517320"/>
          </a:xfrm>
          <a:prstGeom prst="rect">
            <a:avLst/>
          </a:prstGeom>
          <a:noFill/>
          <a:ln>
            <a:noFill/>
          </a:ln>
        </p:spPr>
      </p:pic>
      <p:pic>
        <p:nvPicPr>
          <p:cNvPr id="1404" name="Google Shape;1404;g613ad4ec3d_0_0"/>
          <p:cNvPicPr preferRelativeResize="0"/>
          <p:nvPr/>
        </p:nvPicPr>
        <p:blipFill rotWithShape="1">
          <a:blip r:embed="rId3">
            <a:alphaModFix/>
          </a:blip>
          <a:srcRect/>
          <a:stretch/>
        </p:blipFill>
        <p:spPr>
          <a:xfrm>
            <a:off x="2330096" y="5730352"/>
            <a:ext cx="517320" cy="517320"/>
          </a:xfrm>
          <a:prstGeom prst="rect">
            <a:avLst/>
          </a:prstGeom>
          <a:noFill/>
          <a:ln>
            <a:noFill/>
          </a:ln>
        </p:spPr>
      </p:pic>
      <p:sp>
        <p:nvSpPr>
          <p:cNvPr id="1405" name="Google Shape;1405;g613ad4ec3d_0_0"/>
          <p:cNvSpPr txBox="1">
            <a:spLocks noGrp="1"/>
          </p:cNvSpPr>
          <p:nvPr>
            <p:ph type="title"/>
          </p:nvPr>
        </p:nvSpPr>
        <p:spPr>
          <a:xfrm>
            <a:off x="457200" y="134989"/>
            <a:ext cx="8229600" cy="6447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3200"/>
              <a:buFont typeface="Arial"/>
              <a:buNone/>
            </a:pPr>
            <a:r>
              <a:rPr lang="en-US"/>
              <a:t>Your task….</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10"/>
        <p:cNvGrpSpPr/>
        <p:nvPr/>
      </p:nvGrpSpPr>
      <p:grpSpPr>
        <a:xfrm>
          <a:off x="0" y="0"/>
          <a:ext cx="0" cy="0"/>
          <a:chOff x="0" y="0"/>
          <a:chExt cx="0" cy="0"/>
        </a:xfrm>
      </p:grpSpPr>
      <p:sp>
        <p:nvSpPr>
          <p:cNvPr id="1411" name="Google Shape;1411;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800"/>
              <a:buNone/>
            </a:pPr>
            <a:fld id="{00000000-1234-1234-1234-123412341234}" type="slidenum">
              <a:rPr lang="en-US"/>
              <a:t>27</a:t>
            </a:fld>
            <a:endParaRPr/>
          </a:p>
        </p:txBody>
      </p:sp>
      <p:sp>
        <p:nvSpPr>
          <p:cNvPr id="1412" name="Google Shape;1412;p29"/>
          <p:cNvSpPr txBox="1">
            <a:spLocks noGrp="1"/>
          </p:cNvSpPr>
          <p:nvPr>
            <p:ph type="title"/>
          </p:nvPr>
        </p:nvSpPr>
        <p:spPr>
          <a:xfrm>
            <a:off x="787400" y="1831815"/>
            <a:ext cx="8331200" cy="1965485"/>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3200"/>
              <a:buFont typeface="Arial"/>
              <a:buNone/>
            </a:pPr>
            <a:r>
              <a:rPr lang="en-US"/>
              <a:t>Brainstorming lesson ideas (5 mins)</a:t>
            </a:r>
            <a:endParaRPr/>
          </a:p>
        </p:txBody>
      </p:sp>
      <p:sp>
        <p:nvSpPr>
          <p:cNvPr id="1413" name="Google Shape;1413;p29"/>
          <p:cNvSpPr txBox="1"/>
          <p:nvPr/>
        </p:nvSpPr>
        <p:spPr>
          <a:xfrm>
            <a:off x="604686" y="3429000"/>
            <a:ext cx="7934628" cy="124121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000"/>
              <a:buFont typeface="Arial"/>
              <a:buNone/>
            </a:pPr>
            <a:r>
              <a:rPr lang="en-US" sz="2000" b="0" i="1" u="none" strike="noStrike" cap="none">
                <a:solidFill>
                  <a:schemeClr val="dk1"/>
                </a:solidFill>
                <a:latin typeface="Arial"/>
                <a:ea typeface="Arial"/>
                <a:cs typeface="Arial"/>
                <a:sym typeface="Arial"/>
              </a:rPr>
              <a:t>Based on what you have learnt today, and your specific classroom context, spend 5 minutes brainstorming in groups the sort of lesson or module that you could run with your students.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30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18"/>
        <p:cNvGrpSpPr/>
        <p:nvPr/>
      </p:nvGrpSpPr>
      <p:grpSpPr>
        <a:xfrm>
          <a:off x="0" y="0"/>
          <a:ext cx="0" cy="0"/>
          <a:chOff x="0" y="0"/>
          <a:chExt cx="0" cy="0"/>
        </a:xfrm>
      </p:grpSpPr>
      <p:sp>
        <p:nvSpPr>
          <p:cNvPr id="1419" name="Google Shape;1419;g613ad4ec3d_0_1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800"/>
              <a:buNone/>
            </a:pPr>
            <a:fld id="{00000000-1234-1234-1234-123412341234}" type="slidenum">
              <a:rPr lang="en-US"/>
              <a:t>28</a:t>
            </a:fld>
            <a:endParaRPr/>
          </a:p>
        </p:txBody>
      </p:sp>
      <p:sp>
        <p:nvSpPr>
          <p:cNvPr id="1420" name="Google Shape;1420;g613ad4ec3d_0_14"/>
          <p:cNvSpPr txBox="1">
            <a:spLocks noGrp="1"/>
          </p:cNvSpPr>
          <p:nvPr>
            <p:ph type="title"/>
          </p:nvPr>
        </p:nvSpPr>
        <p:spPr>
          <a:xfrm>
            <a:off x="275375" y="1831815"/>
            <a:ext cx="8331300" cy="19656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3200"/>
              <a:buFont typeface="Arial"/>
              <a:buNone/>
            </a:pPr>
            <a:r>
              <a:rPr lang="en-US"/>
              <a:t>Please go to your stage workstations and meet your tutor! :-)</a:t>
            </a:r>
            <a:endParaRPr/>
          </a:p>
          <a:p>
            <a:pPr marL="0" lvl="0" indent="0" algn="l" rtl="0">
              <a:lnSpc>
                <a:spcPct val="100000"/>
              </a:lnSpc>
              <a:spcBef>
                <a:spcPts val="0"/>
              </a:spcBef>
              <a:spcAft>
                <a:spcPts val="0"/>
              </a:spcAft>
              <a:buClr>
                <a:schemeClr val="dk1"/>
              </a:buClr>
              <a:buSzPts val="3200"/>
              <a:buFont typeface="Arial"/>
              <a:buNone/>
            </a:pPr>
            <a:endParaRPr/>
          </a:p>
        </p:txBody>
      </p:sp>
      <p:sp>
        <p:nvSpPr>
          <p:cNvPr id="1421" name="Google Shape;1421;g613ad4ec3d_0_14"/>
          <p:cNvSpPr txBox="1"/>
          <p:nvPr/>
        </p:nvSpPr>
        <p:spPr>
          <a:xfrm>
            <a:off x="604686" y="3429000"/>
            <a:ext cx="7934700" cy="1241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0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30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25"/>
        <p:cNvGrpSpPr/>
        <p:nvPr/>
      </p:nvGrpSpPr>
      <p:grpSpPr>
        <a:xfrm>
          <a:off x="0" y="0"/>
          <a:ext cx="0" cy="0"/>
          <a:chOff x="0" y="0"/>
          <a:chExt cx="0" cy="0"/>
        </a:xfrm>
      </p:grpSpPr>
      <p:sp>
        <p:nvSpPr>
          <p:cNvPr id="1426" name="Google Shape;1426;p22"/>
          <p:cNvSpPr txBox="1">
            <a:spLocks noGrp="1"/>
          </p:cNvSpPr>
          <p:nvPr>
            <p:ph type="title"/>
          </p:nvPr>
        </p:nvSpPr>
        <p:spPr>
          <a:xfrm>
            <a:off x="457200" y="1451429"/>
            <a:ext cx="4749800" cy="1520371"/>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3200"/>
              <a:buFont typeface="Arial"/>
              <a:buNone/>
            </a:pPr>
            <a:r>
              <a:rPr lang="en-US"/>
              <a:t>Computational Thinking Pedagogy </a:t>
            </a:r>
            <a:endParaRPr/>
          </a:p>
        </p:txBody>
      </p:sp>
      <p:sp>
        <p:nvSpPr>
          <p:cNvPr id="1427" name="Google Shape;1427;p22"/>
          <p:cNvSpPr txBox="1">
            <a:spLocks noGrp="1"/>
          </p:cNvSpPr>
          <p:nvPr>
            <p:ph type="body" idx="1"/>
          </p:nvPr>
        </p:nvSpPr>
        <p:spPr>
          <a:xfrm>
            <a:off x="462491" y="2696861"/>
            <a:ext cx="8224309" cy="44828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611723"/>
              </a:buClr>
              <a:buSzPts val="1800"/>
              <a:buNone/>
            </a:pPr>
            <a:endParaRPr/>
          </a:p>
        </p:txBody>
      </p:sp>
      <p:pic>
        <p:nvPicPr>
          <p:cNvPr id="1428" name="Google Shape;1428;p22"/>
          <p:cNvPicPr preferRelativeResize="0"/>
          <p:nvPr/>
        </p:nvPicPr>
        <p:blipFill rotWithShape="1">
          <a:blip r:embed="rId3">
            <a:alphaModFix/>
          </a:blip>
          <a:srcRect/>
          <a:stretch/>
        </p:blipFill>
        <p:spPr>
          <a:xfrm>
            <a:off x="6499578" y="1016001"/>
            <a:ext cx="2476500" cy="3810000"/>
          </a:xfrm>
          <a:prstGeom prst="rect">
            <a:avLst/>
          </a:prstGeom>
          <a:noFill/>
          <a:ln>
            <a:noFill/>
          </a:ln>
          <a:effectLst>
            <a:reflection stA="52000" endA="300" endPos="35000" sy="-100000" algn="bl" rotWithShape="0"/>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1080" name="Google Shape;1080;p3"/>
          <p:cNvSpPr txBox="1">
            <a:spLocks noGrp="1"/>
          </p:cNvSpPr>
          <p:nvPr>
            <p:ph type="title"/>
          </p:nvPr>
        </p:nvSpPr>
        <p:spPr>
          <a:xfrm>
            <a:off x="457200" y="371076"/>
            <a:ext cx="8229600" cy="6446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3200"/>
              <a:buFont typeface="Arial"/>
              <a:buNone/>
            </a:pPr>
            <a:r>
              <a:rPr lang="en-US"/>
              <a:t>In this 2-hour workshop…</a:t>
            </a:r>
            <a:endParaRPr/>
          </a:p>
        </p:txBody>
      </p:sp>
      <p:sp>
        <p:nvSpPr>
          <p:cNvPr id="1081" name="Google Shape;1081;p3"/>
          <p:cNvSpPr txBox="1">
            <a:spLocks noGrp="1"/>
          </p:cNvSpPr>
          <p:nvPr>
            <p:ph type="body" idx="1"/>
          </p:nvPr>
        </p:nvSpPr>
        <p:spPr>
          <a:xfrm>
            <a:off x="460072" y="861180"/>
            <a:ext cx="6397928" cy="532191"/>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2"/>
              </a:buClr>
              <a:buSzPts val="1800"/>
              <a:buFont typeface="Arial"/>
              <a:buNone/>
            </a:pPr>
            <a:endParaRPr/>
          </a:p>
        </p:txBody>
      </p:sp>
      <p:sp>
        <p:nvSpPr>
          <p:cNvPr id="1082" name="Google Shape;1082;p3"/>
          <p:cNvSpPr txBox="1">
            <a:spLocks noGrp="1"/>
          </p:cNvSpPr>
          <p:nvPr>
            <p:ph type="body" idx="2"/>
          </p:nvPr>
        </p:nvSpPr>
        <p:spPr>
          <a:xfrm>
            <a:off x="39242" y="1728979"/>
            <a:ext cx="9293443" cy="4886478"/>
          </a:xfrm>
          <a:prstGeom prst="rect">
            <a:avLst/>
          </a:prstGeom>
          <a:noFill/>
          <a:ln>
            <a:noFill/>
          </a:ln>
        </p:spPr>
        <p:txBody>
          <a:bodyPr spcFirstLastPara="1" wrap="square" lIns="91425" tIns="45700" rIns="91425" bIns="45700" anchor="t" anchorCtr="0">
            <a:noAutofit/>
          </a:bodyPr>
          <a:lstStyle/>
          <a:p>
            <a:pPr marL="285750" lvl="0" indent="-285750" algn="l" rtl="0">
              <a:lnSpc>
                <a:spcPct val="100000"/>
              </a:lnSpc>
              <a:spcBef>
                <a:spcPts val="0"/>
              </a:spcBef>
              <a:spcAft>
                <a:spcPts val="0"/>
              </a:spcAft>
              <a:buClr>
                <a:schemeClr val="dk1"/>
              </a:buClr>
              <a:buSzPts val="2000"/>
              <a:buChar char="•"/>
            </a:pPr>
            <a:r>
              <a:rPr lang="en-US" sz="2000"/>
              <a:t>Afternoon tea, introduction (10 mins) </a:t>
            </a:r>
            <a:endParaRPr/>
          </a:p>
          <a:p>
            <a:pPr marL="285750" lvl="0" indent="-285750" algn="l" rtl="0">
              <a:lnSpc>
                <a:spcPct val="100000"/>
              </a:lnSpc>
              <a:spcBef>
                <a:spcPts val="900"/>
              </a:spcBef>
              <a:spcAft>
                <a:spcPts val="0"/>
              </a:spcAft>
              <a:buClr>
                <a:schemeClr val="dk1"/>
              </a:buClr>
              <a:buSzPts val="2000"/>
              <a:buChar char="•"/>
            </a:pPr>
            <a:r>
              <a:rPr lang="en-US" sz="2000"/>
              <a:t>Discussing foundational concepts (computational thinking, problem decomposition algorithmic thinking, pattern recognition, abstraction) (10 mins)</a:t>
            </a:r>
            <a:endParaRPr/>
          </a:p>
          <a:p>
            <a:pPr marL="285750" lvl="0" indent="-285750" algn="l" rtl="0">
              <a:lnSpc>
                <a:spcPct val="100000"/>
              </a:lnSpc>
              <a:spcBef>
                <a:spcPts val="900"/>
              </a:spcBef>
              <a:spcAft>
                <a:spcPts val="0"/>
              </a:spcAft>
              <a:buClr>
                <a:schemeClr val="dk1"/>
              </a:buClr>
              <a:buSzPts val="2000"/>
              <a:buChar char="•"/>
            </a:pPr>
            <a:r>
              <a:rPr lang="en-US" sz="20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1"/>
                  </a:ext>
                </a:extLst>
              </a:rPr>
              <a:t>Hands-on workstation activities, reflections and sharing (45 mins)</a:t>
            </a:r>
            <a:endParaRPr>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2"/>
                </a:ext>
              </a:extLst>
            </a:endParaRPr>
          </a:p>
          <a:p>
            <a:pPr marL="285750" lvl="0" indent="-285750" algn="l" rtl="0">
              <a:lnSpc>
                <a:spcPct val="100000"/>
              </a:lnSpc>
              <a:spcBef>
                <a:spcPts val="900"/>
              </a:spcBef>
              <a:spcAft>
                <a:spcPts val="0"/>
              </a:spcAft>
              <a:buClr>
                <a:schemeClr val="dk1"/>
              </a:buClr>
              <a:buSzPts val="2000"/>
              <a:buChar char="•"/>
            </a:pPr>
            <a:r>
              <a:rPr lang="en-US" sz="20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3"/>
                  </a:ext>
                </a:extLst>
              </a:rPr>
              <a:t>Brainstorming and sharing lesson/module ideas for your class (10 mins)</a:t>
            </a:r>
            <a:endParaRPr sz="20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4"/>
                </a:ext>
              </a:extLst>
            </a:endParaRPr>
          </a:p>
          <a:p>
            <a:pPr marL="285750" lvl="0" indent="-285750" algn="l" rtl="0">
              <a:lnSpc>
                <a:spcPct val="100000"/>
              </a:lnSpc>
              <a:spcBef>
                <a:spcPts val="900"/>
              </a:spcBef>
              <a:spcAft>
                <a:spcPts val="0"/>
              </a:spcAft>
              <a:buClr>
                <a:schemeClr val="dk1"/>
              </a:buClr>
              <a:buSzPts val="2000"/>
              <a:buChar char="•"/>
            </a:pPr>
            <a:r>
              <a:rPr lang="en-US" sz="2000"/>
              <a:t>Discussing pedagogy, equity, diversity &amp; accessibility (10 mins)</a:t>
            </a:r>
            <a:endParaRPr sz="2000"/>
          </a:p>
          <a:p>
            <a:pPr marL="285750" lvl="0" indent="-285750" algn="l" rtl="0">
              <a:lnSpc>
                <a:spcPct val="100000"/>
              </a:lnSpc>
              <a:spcBef>
                <a:spcPts val="900"/>
              </a:spcBef>
              <a:spcAft>
                <a:spcPts val="0"/>
              </a:spcAft>
              <a:buClr>
                <a:schemeClr val="dk1"/>
              </a:buClr>
              <a:buSzPts val="2000"/>
              <a:buChar char="•"/>
            </a:pPr>
            <a:r>
              <a:rPr lang="en-US" sz="2000"/>
              <a:t>Where to find out more, e.g. DigiTech Hub, CSER MOOC (5 mins)</a:t>
            </a:r>
            <a:endParaRPr/>
          </a:p>
          <a:p>
            <a:pPr marL="285750" lvl="0" indent="-285750" algn="l" rtl="0">
              <a:lnSpc>
                <a:spcPct val="100000"/>
              </a:lnSpc>
              <a:spcBef>
                <a:spcPts val="900"/>
              </a:spcBef>
              <a:spcAft>
                <a:spcPts val="0"/>
              </a:spcAft>
              <a:buClr>
                <a:schemeClr val="dk1"/>
              </a:buClr>
              <a:buSzPts val="2000"/>
              <a:buChar char="•"/>
            </a:pPr>
            <a:r>
              <a:rPr lang="en-US" sz="2000"/>
              <a:t>Next steps (refine &amp; implement lesson, report-back via Moodle) (5 mins)</a:t>
            </a:r>
            <a:endParaRPr/>
          </a:p>
          <a:p>
            <a:pPr marL="285750" lvl="0" indent="-285750" algn="l" rtl="0">
              <a:lnSpc>
                <a:spcPct val="100000"/>
              </a:lnSpc>
              <a:spcBef>
                <a:spcPts val="900"/>
              </a:spcBef>
              <a:spcAft>
                <a:spcPts val="0"/>
              </a:spcAft>
              <a:buClr>
                <a:schemeClr val="dk1"/>
              </a:buClr>
              <a:buSzPts val="2000"/>
              <a:buChar char="•"/>
            </a:pPr>
            <a:r>
              <a:rPr lang="en-US" sz="2000"/>
              <a:t>Brief workshop evaluation (5 mins)</a:t>
            </a:r>
            <a:endParaRPr/>
          </a:p>
          <a:p>
            <a:pPr marL="285750" lvl="0" indent="-158750" algn="l" rtl="0">
              <a:lnSpc>
                <a:spcPct val="100000"/>
              </a:lnSpc>
              <a:spcBef>
                <a:spcPts val="900"/>
              </a:spcBef>
              <a:spcAft>
                <a:spcPts val="0"/>
              </a:spcAft>
              <a:buClr>
                <a:schemeClr val="dk1"/>
              </a:buClr>
              <a:buSzPts val="2000"/>
              <a:buNone/>
            </a:pPr>
            <a:endParaRPr sz="2000"/>
          </a:p>
        </p:txBody>
      </p:sp>
      <p:pic>
        <p:nvPicPr>
          <p:cNvPr id="1083" name="Google Shape;1083;p3"/>
          <p:cNvPicPr preferRelativeResize="0"/>
          <p:nvPr/>
        </p:nvPicPr>
        <p:blipFill rotWithShape="1">
          <a:blip r:embed="rId3">
            <a:alphaModFix/>
          </a:blip>
          <a:srcRect/>
          <a:stretch/>
        </p:blipFill>
        <p:spPr>
          <a:xfrm>
            <a:off x="7597979" y="1442991"/>
            <a:ext cx="1242695" cy="902970"/>
          </a:xfrm>
          <a:prstGeom prst="rect">
            <a:avLst/>
          </a:prstGeom>
          <a:noFill/>
          <a:ln>
            <a:noFill/>
          </a:ln>
        </p:spPr>
      </p:pic>
      <p:pic>
        <p:nvPicPr>
          <p:cNvPr id="1084" name="Google Shape;1084;p3"/>
          <p:cNvPicPr preferRelativeResize="0"/>
          <p:nvPr/>
        </p:nvPicPr>
        <p:blipFill rotWithShape="1">
          <a:blip r:embed="rId4">
            <a:alphaModFix/>
          </a:blip>
          <a:srcRect/>
          <a:stretch/>
        </p:blipFill>
        <p:spPr>
          <a:xfrm>
            <a:off x="6374733" y="5511842"/>
            <a:ext cx="2152818" cy="1262959"/>
          </a:xfrm>
          <a:prstGeom prst="rect">
            <a:avLst/>
          </a:prstGeom>
          <a:noFill/>
          <a:ln>
            <a:noFill/>
          </a:ln>
        </p:spPr>
      </p:pic>
      <p:pic>
        <p:nvPicPr>
          <p:cNvPr id="1085" name="Google Shape;1085;p3" descr="back of BBC micro:bit"/>
          <p:cNvPicPr preferRelativeResize="0"/>
          <p:nvPr/>
        </p:nvPicPr>
        <p:blipFill rotWithShape="1">
          <a:blip r:embed="rId5">
            <a:alphaModFix/>
          </a:blip>
          <a:srcRect/>
          <a:stretch/>
        </p:blipFill>
        <p:spPr>
          <a:xfrm>
            <a:off x="7981768" y="3690342"/>
            <a:ext cx="1091565" cy="922655"/>
          </a:xfrm>
          <a:prstGeom prst="rect">
            <a:avLst/>
          </a:prstGeom>
          <a:noFill/>
          <a:ln>
            <a:noFill/>
          </a:ln>
        </p:spPr>
      </p:pic>
      <p:pic>
        <p:nvPicPr>
          <p:cNvPr id="1086" name="Google Shape;1086;p3"/>
          <p:cNvPicPr preferRelativeResize="0"/>
          <p:nvPr/>
        </p:nvPicPr>
        <p:blipFill rotWithShape="1">
          <a:blip r:embed="rId6">
            <a:alphaModFix/>
          </a:blip>
          <a:srcRect/>
          <a:stretch/>
        </p:blipFill>
        <p:spPr>
          <a:xfrm>
            <a:off x="4865844" y="5597531"/>
            <a:ext cx="1091575" cy="1091575"/>
          </a:xfrm>
          <a:prstGeom prst="rect">
            <a:avLst/>
          </a:prstGeom>
          <a:noFill/>
          <a:ln>
            <a:noFill/>
          </a:ln>
        </p:spPr>
      </p:pic>
      <p:pic>
        <p:nvPicPr>
          <p:cNvPr id="1087" name="Google Shape;1087;p3"/>
          <p:cNvPicPr preferRelativeResize="0"/>
          <p:nvPr/>
        </p:nvPicPr>
        <p:blipFill rotWithShape="1">
          <a:blip r:embed="rId7">
            <a:alphaModFix/>
          </a:blip>
          <a:srcRect/>
          <a:stretch/>
        </p:blipFill>
        <p:spPr>
          <a:xfrm>
            <a:off x="2727156" y="5766450"/>
            <a:ext cx="1863753" cy="922650"/>
          </a:xfrm>
          <a:prstGeom prst="rect">
            <a:avLst/>
          </a:prstGeom>
          <a:noFill/>
          <a:ln>
            <a:noFill/>
          </a:ln>
        </p:spPr>
      </p:pic>
      <p:pic>
        <p:nvPicPr>
          <p:cNvPr id="1088" name="Google Shape;1088;p3"/>
          <p:cNvPicPr preferRelativeResize="0"/>
          <p:nvPr/>
        </p:nvPicPr>
        <p:blipFill rotWithShape="1">
          <a:blip r:embed="rId8">
            <a:alphaModFix/>
          </a:blip>
          <a:srcRect/>
          <a:stretch/>
        </p:blipFill>
        <p:spPr>
          <a:xfrm>
            <a:off x="7419150" y="186325"/>
            <a:ext cx="1359100" cy="1014100"/>
          </a:xfrm>
          <a:prstGeom prst="rect">
            <a:avLst/>
          </a:prstGeom>
          <a:noFill/>
          <a:ln>
            <a:noFill/>
          </a:ln>
        </p:spPr>
      </p:pic>
      <p:pic>
        <p:nvPicPr>
          <p:cNvPr id="1089" name="Google Shape;1089;p3"/>
          <p:cNvPicPr preferRelativeResize="0"/>
          <p:nvPr/>
        </p:nvPicPr>
        <p:blipFill rotWithShape="1">
          <a:blip r:embed="rId9">
            <a:alphaModFix/>
          </a:blip>
          <a:srcRect/>
          <a:stretch/>
        </p:blipFill>
        <p:spPr>
          <a:xfrm>
            <a:off x="5846825" y="288600"/>
            <a:ext cx="1445625" cy="8095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33"/>
        <p:cNvGrpSpPr/>
        <p:nvPr/>
      </p:nvGrpSpPr>
      <p:grpSpPr>
        <a:xfrm>
          <a:off x="0" y="0"/>
          <a:ext cx="0" cy="0"/>
          <a:chOff x="0" y="0"/>
          <a:chExt cx="0" cy="0"/>
        </a:xfrm>
      </p:grpSpPr>
      <p:sp>
        <p:nvSpPr>
          <p:cNvPr id="1434" name="Google Shape;1434;p23"/>
          <p:cNvSpPr txBox="1">
            <a:spLocks noGrp="1"/>
          </p:cNvSpPr>
          <p:nvPr>
            <p:ph type="title"/>
          </p:nvPr>
        </p:nvSpPr>
        <p:spPr>
          <a:xfrm>
            <a:off x="457200" y="392290"/>
            <a:ext cx="8229600" cy="9906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3200"/>
              <a:buFont typeface="Arial"/>
              <a:buNone/>
            </a:pPr>
            <a:r>
              <a:rPr lang="en-US"/>
              <a:t>Rationales for developing CT capabilities</a:t>
            </a:r>
            <a:endParaRPr/>
          </a:p>
        </p:txBody>
      </p:sp>
      <p:sp>
        <p:nvSpPr>
          <p:cNvPr id="1435" name="Google Shape;1435;p23"/>
          <p:cNvSpPr txBox="1">
            <a:spLocks noGrp="1"/>
          </p:cNvSpPr>
          <p:nvPr>
            <p:ph type="body" idx="1"/>
          </p:nvPr>
        </p:nvSpPr>
        <p:spPr>
          <a:xfrm>
            <a:off x="457200" y="1691922"/>
            <a:ext cx="5582356" cy="4843463"/>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2400"/>
              <a:buNone/>
            </a:pPr>
            <a:r>
              <a:rPr lang="en-US"/>
              <a:t>Seymour Papert proposes computational thinking as a unifying concept in mathematics education</a:t>
            </a:r>
            <a:endParaRPr/>
          </a:p>
          <a:p>
            <a:pPr marL="0" lvl="0" indent="0" algn="r" rtl="0">
              <a:lnSpc>
                <a:spcPct val="100000"/>
              </a:lnSpc>
              <a:spcBef>
                <a:spcPts val="300"/>
              </a:spcBef>
              <a:spcAft>
                <a:spcPts val="0"/>
              </a:spcAft>
              <a:buClr>
                <a:schemeClr val="dk1"/>
              </a:buClr>
              <a:buSzPts val="2000"/>
              <a:buNone/>
            </a:pPr>
            <a:r>
              <a:rPr lang="en-US" sz="2000" i="1"/>
              <a:t>(Papert, 1996)</a:t>
            </a:r>
            <a:endParaRPr/>
          </a:p>
          <a:p>
            <a:pPr marL="0" lvl="0" indent="0" algn="l" rtl="0">
              <a:lnSpc>
                <a:spcPct val="100000"/>
              </a:lnSpc>
              <a:spcBef>
                <a:spcPts val="300"/>
              </a:spcBef>
              <a:spcAft>
                <a:spcPts val="0"/>
              </a:spcAft>
              <a:buClr>
                <a:schemeClr val="dk1"/>
              </a:buClr>
              <a:buSzPts val="2000"/>
              <a:buNone/>
            </a:pPr>
            <a:endParaRPr sz="2000" i="1"/>
          </a:p>
          <a:p>
            <a:pPr marL="0" lvl="0" indent="0" algn="r" rtl="0">
              <a:lnSpc>
                <a:spcPct val="100000"/>
              </a:lnSpc>
              <a:spcBef>
                <a:spcPts val="300"/>
              </a:spcBef>
              <a:spcAft>
                <a:spcPts val="0"/>
              </a:spcAft>
              <a:buClr>
                <a:schemeClr val="dk1"/>
              </a:buClr>
              <a:buSzPts val="2400"/>
              <a:buNone/>
            </a:pPr>
            <a:r>
              <a:rPr lang="en-US"/>
              <a:t>"Computational thinking will be a fundamental skill used by everyone in the world by the middle of the 21st Century… Just like reading, writing, and arithmetic. Imagine every child knowing how to think like a computer scientist! "</a:t>
            </a:r>
            <a:br>
              <a:rPr lang="en-US"/>
            </a:br>
            <a:r>
              <a:rPr lang="en-US" sz="1800" i="1"/>
              <a:t>(Wing, 2006)</a:t>
            </a:r>
            <a:endParaRPr/>
          </a:p>
        </p:txBody>
      </p:sp>
      <p:pic>
        <p:nvPicPr>
          <p:cNvPr id="1436" name="Google Shape;1436;p23"/>
          <p:cNvPicPr preferRelativeResize="0"/>
          <p:nvPr/>
        </p:nvPicPr>
        <p:blipFill rotWithShape="1">
          <a:blip r:embed="rId3">
            <a:alphaModFix/>
          </a:blip>
          <a:srcRect/>
          <a:stretch/>
        </p:blipFill>
        <p:spPr>
          <a:xfrm>
            <a:off x="6309078" y="1382890"/>
            <a:ext cx="2476500" cy="3810000"/>
          </a:xfrm>
          <a:prstGeom prst="rect">
            <a:avLst/>
          </a:prstGeom>
          <a:noFill/>
          <a:ln>
            <a:noFill/>
          </a:ln>
          <a:effectLst>
            <a:reflection stA="52000" endA="300" endPos="35000" sy="-100000" algn="bl" rotWithShape="0"/>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41"/>
        <p:cNvGrpSpPr/>
        <p:nvPr/>
      </p:nvGrpSpPr>
      <p:grpSpPr>
        <a:xfrm>
          <a:off x="0" y="0"/>
          <a:ext cx="0" cy="0"/>
          <a:chOff x="0" y="0"/>
          <a:chExt cx="0" cy="0"/>
        </a:xfrm>
      </p:grpSpPr>
      <p:sp>
        <p:nvSpPr>
          <p:cNvPr id="1442" name="Google Shape;1442;p24"/>
          <p:cNvSpPr txBox="1">
            <a:spLocks noGrp="1"/>
          </p:cNvSpPr>
          <p:nvPr>
            <p:ph type="title"/>
          </p:nvPr>
        </p:nvSpPr>
        <p:spPr>
          <a:xfrm>
            <a:off x="457200" y="392290"/>
            <a:ext cx="8229600" cy="9906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3200"/>
              <a:buFont typeface="Arial"/>
              <a:buNone/>
            </a:pPr>
            <a:r>
              <a:rPr lang="en-US"/>
              <a:t>Rationales for developing CT capabilities</a:t>
            </a:r>
            <a:endParaRPr/>
          </a:p>
        </p:txBody>
      </p:sp>
      <p:sp>
        <p:nvSpPr>
          <p:cNvPr id="1443" name="Google Shape;1443;p24"/>
          <p:cNvSpPr txBox="1">
            <a:spLocks noGrp="1"/>
          </p:cNvSpPr>
          <p:nvPr>
            <p:ph type="body" idx="1"/>
          </p:nvPr>
        </p:nvSpPr>
        <p:spPr>
          <a:xfrm>
            <a:off x="457200" y="1600200"/>
            <a:ext cx="8394700" cy="4525963"/>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2000"/>
              <a:buNone/>
            </a:pPr>
            <a:r>
              <a:rPr lang="en-US" sz="2000"/>
              <a:t>Technology is changing our society and Computational Thinking (CT) can: </a:t>
            </a:r>
            <a:endParaRPr/>
          </a:p>
          <a:p>
            <a:pPr marL="285750" lvl="0" indent="-285750" algn="l" rtl="0">
              <a:lnSpc>
                <a:spcPct val="100000"/>
              </a:lnSpc>
              <a:spcBef>
                <a:spcPts val="300"/>
              </a:spcBef>
              <a:spcAft>
                <a:spcPts val="0"/>
              </a:spcAft>
              <a:buClr>
                <a:schemeClr val="dk1"/>
              </a:buClr>
              <a:buSzPts val="2000"/>
              <a:buChar char="•"/>
            </a:pPr>
            <a:r>
              <a:rPr lang="en-US" sz="2000"/>
              <a:t>support the development of innovative technological solutions</a:t>
            </a:r>
            <a:endParaRPr/>
          </a:p>
          <a:p>
            <a:pPr marL="285750" lvl="0" indent="-285750" algn="l" rtl="0">
              <a:lnSpc>
                <a:spcPct val="100000"/>
              </a:lnSpc>
              <a:spcBef>
                <a:spcPts val="300"/>
              </a:spcBef>
              <a:spcAft>
                <a:spcPts val="0"/>
              </a:spcAft>
              <a:buClr>
                <a:schemeClr val="dk1"/>
              </a:buClr>
              <a:buSzPts val="2000"/>
              <a:buChar char="•"/>
            </a:pPr>
            <a:r>
              <a:rPr lang="en-US" sz="2000"/>
              <a:t>Advance the economic competitiveness of society</a:t>
            </a:r>
            <a:endParaRPr/>
          </a:p>
          <a:p>
            <a:pPr marL="285750" lvl="0" indent="-285750" algn="l" rtl="0">
              <a:lnSpc>
                <a:spcPct val="100000"/>
              </a:lnSpc>
              <a:spcBef>
                <a:spcPts val="300"/>
              </a:spcBef>
              <a:spcAft>
                <a:spcPts val="0"/>
              </a:spcAft>
              <a:buClr>
                <a:schemeClr val="dk1"/>
              </a:buClr>
              <a:buSzPts val="2000"/>
              <a:buChar char="•"/>
            </a:pPr>
            <a:r>
              <a:rPr lang="en-US" sz="2000"/>
              <a:t>Provide a source of individual empowerment</a:t>
            </a:r>
            <a:endParaRPr/>
          </a:p>
          <a:p>
            <a:pPr marL="285750" lvl="0" indent="-285750" algn="l" rtl="0">
              <a:lnSpc>
                <a:spcPct val="100000"/>
              </a:lnSpc>
              <a:spcBef>
                <a:spcPts val="300"/>
              </a:spcBef>
              <a:spcAft>
                <a:spcPts val="0"/>
              </a:spcAft>
              <a:buClr>
                <a:schemeClr val="dk1"/>
              </a:buClr>
              <a:buSzPts val="2000"/>
              <a:buChar char="•"/>
            </a:pPr>
            <a:r>
              <a:rPr lang="en-US" sz="2000"/>
              <a:t>Provide young people with a strategic approach to solving complex problems</a:t>
            </a:r>
            <a:endParaRPr/>
          </a:p>
          <a:p>
            <a:pPr marL="0" lvl="0" indent="0" algn="r" rtl="0">
              <a:lnSpc>
                <a:spcPct val="100000"/>
              </a:lnSpc>
              <a:spcBef>
                <a:spcPts val="300"/>
              </a:spcBef>
              <a:spcAft>
                <a:spcPts val="0"/>
              </a:spcAft>
              <a:buClr>
                <a:schemeClr val="dk1"/>
              </a:buClr>
              <a:buSzPts val="2000"/>
              <a:buNone/>
            </a:pPr>
            <a:r>
              <a:rPr lang="en-US" sz="2000"/>
              <a:t>(Education Council, 2015)</a:t>
            </a:r>
            <a:endParaRPr/>
          </a:p>
          <a:p>
            <a:pPr marL="0" lvl="0" indent="0" algn="r" rtl="0">
              <a:lnSpc>
                <a:spcPct val="100000"/>
              </a:lnSpc>
              <a:spcBef>
                <a:spcPts val="300"/>
              </a:spcBef>
              <a:spcAft>
                <a:spcPts val="0"/>
              </a:spcAft>
              <a:buClr>
                <a:schemeClr val="dk1"/>
              </a:buClr>
              <a:buSzPts val="2000"/>
              <a:buNone/>
            </a:pPr>
            <a:endParaRPr sz="2000"/>
          </a:p>
          <a:p>
            <a:pPr marL="0" lvl="0" indent="0" algn="r" rtl="0">
              <a:lnSpc>
                <a:spcPct val="100000"/>
              </a:lnSpc>
              <a:spcBef>
                <a:spcPts val="300"/>
              </a:spcBef>
              <a:spcAft>
                <a:spcPts val="0"/>
              </a:spcAft>
              <a:buClr>
                <a:schemeClr val="dk1"/>
              </a:buClr>
              <a:buSzPts val="2000"/>
              <a:buNone/>
            </a:pPr>
            <a:r>
              <a:rPr lang="en-US" sz="2000"/>
              <a:t>  </a:t>
            </a:r>
            <a:endParaRPr/>
          </a:p>
          <a:p>
            <a:pPr marL="285750" lvl="0" indent="-158750" algn="l" rtl="0">
              <a:lnSpc>
                <a:spcPct val="100000"/>
              </a:lnSpc>
              <a:spcBef>
                <a:spcPts val="300"/>
              </a:spcBef>
              <a:spcAft>
                <a:spcPts val="0"/>
              </a:spcAft>
              <a:buClr>
                <a:schemeClr val="dk1"/>
              </a:buClr>
              <a:buSzPts val="2000"/>
              <a:buNone/>
            </a:pPr>
            <a:endParaRPr sz="2000"/>
          </a:p>
        </p:txBody>
      </p:sp>
      <p:pic>
        <p:nvPicPr>
          <p:cNvPr id="1444" name="Google Shape;1444;p24" descr="Image result for education council"/>
          <p:cNvPicPr preferRelativeResize="0"/>
          <p:nvPr/>
        </p:nvPicPr>
        <p:blipFill rotWithShape="1">
          <a:blip r:embed="rId3">
            <a:alphaModFix/>
          </a:blip>
          <a:srcRect/>
          <a:stretch/>
        </p:blipFill>
        <p:spPr>
          <a:xfrm>
            <a:off x="2000250" y="4413250"/>
            <a:ext cx="4813300" cy="16891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448"/>
        <p:cNvGrpSpPr/>
        <p:nvPr/>
      </p:nvGrpSpPr>
      <p:grpSpPr>
        <a:xfrm>
          <a:off x="0" y="0"/>
          <a:ext cx="0" cy="0"/>
          <a:chOff x="0" y="0"/>
          <a:chExt cx="0" cy="0"/>
        </a:xfrm>
      </p:grpSpPr>
      <p:pic>
        <p:nvPicPr>
          <p:cNvPr id="1449" name="Google Shape;1449;p25" descr="5378321210_8e838b1e86_z.jpg"/>
          <p:cNvPicPr preferRelativeResize="0"/>
          <p:nvPr/>
        </p:nvPicPr>
        <p:blipFill rotWithShape="1">
          <a:blip r:embed="rId3">
            <a:alphaModFix/>
          </a:blip>
          <a:srcRect/>
          <a:stretch/>
        </p:blipFill>
        <p:spPr>
          <a:xfrm>
            <a:off x="5530271" y="5435599"/>
            <a:ext cx="1666385" cy="1419031"/>
          </a:xfrm>
          <a:prstGeom prst="rect">
            <a:avLst/>
          </a:prstGeom>
          <a:noFill/>
          <a:ln>
            <a:noFill/>
          </a:ln>
        </p:spPr>
      </p:pic>
      <p:sp>
        <p:nvSpPr>
          <p:cNvPr id="1450" name="Google Shape;1450;p25"/>
          <p:cNvSpPr txBox="1">
            <a:spLocks noGrp="1"/>
          </p:cNvSpPr>
          <p:nvPr>
            <p:ph type="title"/>
          </p:nvPr>
        </p:nvSpPr>
        <p:spPr>
          <a:xfrm>
            <a:off x="457200" y="274639"/>
            <a:ext cx="8229600" cy="6446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3100"/>
              <a:buFont typeface="Arial"/>
              <a:buNone/>
            </a:pPr>
            <a:r>
              <a:rPr lang="en-US" sz="3100"/>
              <a:t>Computational thinking pedagogy</a:t>
            </a:r>
            <a:r>
              <a:rPr lang="en-US"/>
              <a:t> </a:t>
            </a:r>
            <a:endParaRPr/>
          </a:p>
        </p:txBody>
      </p:sp>
      <p:sp>
        <p:nvSpPr>
          <p:cNvPr id="1451" name="Google Shape;1451;p25"/>
          <p:cNvSpPr txBox="1">
            <a:spLocks noGrp="1"/>
          </p:cNvSpPr>
          <p:nvPr>
            <p:ph type="body" idx="1"/>
          </p:nvPr>
        </p:nvSpPr>
        <p:spPr>
          <a:xfrm>
            <a:off x="460072" y="846666"/>
            <a:ext cx="6397928" cy="532191"/>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2"/>
              </a:buClr>
              <a:buSzPts val="1800"/>
              <a:buFont typeface="Arial"/>
              <a:buNone/>
            </a:pPr>
            <a:r>
              <a:rPr lang="en-US"/>
              <a:t>NOTIONAL MACHINE (DU BOULAY ET AL.)</a:t>
            </a:r>
            <a:endParaRPr/>
          </a:p>
        </p:txBody>
      </p:sp>
      <p:sp>
        <p:nvSpPr>
          <p:cNvPr id="1452" name="Google Shape;1452;p25"/>
          <p:cNvSpPr txBox="1">
            <a:spLocks noGrp="1"/>
          </p:cNvSpPr>
          <p:nvPr>
            <p:ph type="body" idx="2"/>
          </p:nvPr>
        </p:nvSpPr>
        <p:spPr>
          <a:xfrm>
            <a:off x="73115" y="1610448"/>
            <a:ext cx="8478226" cy="4519421"/>
          </a:xfrm>
          <a:prstGeom prst="rect">
            <a:avLst/>
          </a:prstGeom>
          <a:noFill/>
          <a:ln>
            <a:noFill/>
          </a:ln>
        </p:spPr>
        <p:txBody>
          <a:bodyPr spcFirstLastPara="1" wrap="square" lIns="91425" tIns="45700" rIns="91425" bIns="45700" anchor="t" anchorCtr="0">
            <a:normAutofit/>
          </a:bodyPr>
          <a:lstStyle/>
          <a:p>
            <a:pPr marL="285750" lvl="0" indent="-285750" algn="l" rtl="0">
              <a:lnSpc>
                <a:spcPct val="100000"/>
              </a:lnSpc>
              <a:spcBef>
                <a:spcPts val="0"/>
              </a:spcBef>
              <a:spcAft>
                <a:spcPts val="0"/>
              </a:spcAft>
              <a:buClr>
                <a:schemeClr val="dk1"/>
              </a:buClr>
              <a:buSzPts val="2220"/>
              <a:buChar char="•"/>
            </a:pPr>
            <a:r>
              <a:rPr lang="en-US" sz="2220"/>
              <a:t>Notional machine: “an idealised, conceptual computer whose properties are implied by the constructs in the programming language employed” (du Boulay, et al., 1989, p. 431)</a:t>
            </a:r>
            <a:endParaRPr/>
          </a:p>
          <a:p>
            <a:pPr marL="285750" lvl="0" indent="-285750" algn="l" rtl="0">
              <a:lnSpc>
                <a:spcPct val="100000"/>
              </a:lnSpc>
              <a:spcBef>
                <a:spcPts val="300"/>
              </a:spcBef>
              <a:spcAft>
                <a:spcPts val="0"/>
              </a:spcAft>
              <a:buClr>
                <a:schemeClr val="dk1"/>
              </a:buClr>
              <a:buSzPts val="2220"/>
              <a:buChar char="•"/>
            </a:pPr>
            <a:r>
              <a:rPr lang="en-US" sz="2220"/>
              <a:t>A primary part of the teacher’s role is to help develop students’ mental models of how the computer system works</a:t>
            </a:r>
            <a:endParaRPr/>
          </a:p>
          <a:p>
            <a:pPr marL="285750" lvl="0" indent="-285750" algn="l" rtl="0">
              <a:lnSpc>
                <a:spcPct val="100000"/>
              </a:lnSpc>
              <a:spcBef>
                <a:spcPts val="300"/>
              </a:spcBef>
              <a:spcAft>
                <a:spcPts val="0"/>
              </a:spcAft>
              <a:buClr>
                <a:schemeClr val="dk1"/>
              </a:buClr>
              <a:buSzPts val="2220"/>
              <a:buChar char="•"/>
            </a:pPr>
            <a:r>
              <a:rPr lang="en-US" sz="2220"/>
              <a:t>Strategies for incremental development of the notional machine mental model:</a:t>
            </a:r>
            <a:endParaRPr/>
          </a:p>
          <a:p>
            <a:pPr marL="533400" lvl="1" indent="-266700" algn="l" rtl="0">
              <a:lnSpc>
                <a:spcPct val="100000"/>
              </a:lnSpc>
              <a:spcBef>
                <a:spcPts val="300"/>
              </a:spcBef>
              <a:spcAft>
                <a:spcPts val="0"/>
              </a:spcAft>
              <a:buClr>
                <a:schemeClr val="dk1"/>
              </a:buClr>
              <a:buSzPts val="1850"/>
              <a:buChar char="•"/>
            </a:pPr>
            <a:r>
              <a:rPr lang="en-US" sz="1850"/>
              <a:t>Making actions visible</a:t>
            </a:r>
            <a:endParaRPr/>
          </a:p>
          <a:p>
            <a:pPr marL="533400" lvl="1" indent="-266700" algn="l" rtl="0">
              <a:lnSpc>
                <a:spcPct val="100000"/>
              </a:lnSpc>
              <a:spcBef>
                <a:spcPts val="300"/>
              </a:spcBef>
              <a:spcAft>
                <a:spcPts val="0"/>
              </a:spcAft>
              <a:buClr>
                <a:schemeClr val="dk1"/>
              </a:buClr>
              <a:buSzPts val="1850"/>
              <a:buChar char="•"/>
            </a:pPr>
            <a:r>
              <a:rPr lang="en-US" sz="1850"/>
              <a:t>Providing a working commentary</a:t>
            </a:r>
            <a:endParaRPr/>
          </a:p>
          <a:p>
            <a:pPr marL="533400" lvl="1" indent="-266700" algn="l" rtl="0">
              <a:lnSpc>
                <a:spcPct val="100000"/>
              </a:lnSpc>
              <a:spcBef>
                <a:spcPts val="300"/>
              </a:spcBef>
              <a:spcAft>
                <a:spcPts val="0"/>
              </a:spcAft>
              <a:buClr>
                <a:schemeClr val="dk1"/>
              </a:buClr>
              <a:buSzPts val="1850"/>
              <a:buChar char="•"/>
            </a:pPr>
            <a:r>
              <a:rPr lang="en-US" sz="1850"/>
              <a:t>Simplifying the instruction set (number of instructions)</a:t>
            </a:r>
            <a:endParaRPr/>
          </a:p>
          <a:p>
            <a:pPr marL="533400" lvl="1" indent="-266700" algn="l" rtl="0">
              <a:lnSpc>
                <a:spcPct val="100000"/>
              </a:lnSpc>
              <a:spcBef>
                <a:spcPts val="300"/>
              </a:spcBef>
              <a:spcAft>
                <a:spcPts val="0"/>
              </a:spcAft>
              <a:buClr>
                <a:schemeClr val="dk1"/>
              </a:buClr>
              <a:buSzPts val="1850"/>
              <a:buChar char="•"/>
            </a:pPr>
            <a:r>
              <a:rPr lang="en-US" sz="1850"/>
              <a:t>Simplifying syntax (way instructions are represented)</a:t>
            </a:r>
            <a:endParaRPr/>
          </a:p>
          <a:p>
            <a:pPr marL="533400" lvl="1" indent="-266700" algn="l" rtl="0">
              <a:lnSpc>
                <a:spcPct val="100000"/>
              </a:lnSpc>
              <a:spcBef>
                <a:spcPts val="300"/>
              </a:spcBef>
              <a:spcAft>
                <a:spcPts val="0"/>
              </a:spcAft>
              <a:buClr>
                <a:schemeClr val="dk1"/>
              </a:buClr>
              <a:buSzPts val="1850"/>
              <a:buChar char="•"/>
            </a:pPr>
            <a:r>
              <a:rPr lang="en-US" sz="1850"/>
              <a:t>Simplifying the logical complexity of the task</a:t>
            </a:r>
            <a:endParaRPr/>
          </a:p>
          <a:p>
            <a:pPr marL="266700" lvl="1" indent="0" algn="l" rtl="0">
              <a:lnSpc>
                <a:spcPct val="100000"/>
              </a:lnSpc>
              <a:spcBef>
                <a:spcPts val="300"/>
              </a:spcBef>
              <a:spcAft>
                <a:spcPts val="0"/>
              </a:spcAft>
              <a:buClr>
                <a:schemeClr val="dk1"/>
              </a:buClr>
              <a:buSzPts val="1850"/>
              <a:buNone/>
            </a:pPr>
            <a:endParaRPr sz="1850"/>
          </a:p>
        </p:txBody>
      </p:sp>
      <p:sp>
        <p:nvSpPr>
          <p:cNvPr id="1453" name="Google Shape;1453;p25"/>
          <p:cNvSpPr txBox="1"/>
          <p:nvPr/>
        </p:nvSpPr>
        <p:spPr>
          <a:xfrm>
            <a:off x="1700262" y="6613522"/>
            <a:ext cx="3579854" cy="217078"/>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000000"/>
              </a:buClr>
              <a:buSzPts val="740"/>
              <a:buFont typeface="Arial"/>
              <a:buNone/>
            </a:pPr>
            <a:r>
              <a:rPr lang="en-US" sz="740" b="0" i="0" u="none" strike="noStrike" cap="none">
                <a:solidFill>
                  <a:schemeClr val="dk1"/>
                </a:solidFill>
                <a:latin typeface="Arial"/>
                <a:ea typeface="Arial"/>
                <a:cs typeface="Arial"/>
                <a:sym typeface="Arial"/>
              </a:rPr>
              <a:t>https://en.wikibooks.org/wiki/How_To_Assemble_A_Desktop_PC/Assembly</a:t>
            </a:r>
            <a:endParaRPr sz="1295" b="0" i="0" u="none" strike="noStrike" cap="none">
              <a:solidFill>
                <a:srgbClr val="000000"/>
              </a:solidFill>
              <a:latin typeface="Arial"/>
              <a:ea typeface="Arial"/>
              <a:cs typeface="Arial"/>
              <a:sym typeface="Arial"/>
            </a:endParaRPr>
          </a:p>
        </p:txBody>
      </p:sp>
      <p:pic>
        <p:nvPicPr>
          <p:cNvPr id="1454" name="Google Shape;1454;p25" descr="800px-ASRock_K7VT4A_Pro_Mainboard_Labeled_English.svg.png"/>
          <p:cNvPicPr preferRelativeResize="0"/>
          <p:nvPr/>
        </p:nvPicPr>
        <p:blipFill rotWithShape="1">
          <a:blip r:embed="rId4">
            <a:alphaModFix/>
          </a:blip>
          <a:srcRect/>
          <a:stretch/>
        </p:blipFill>
        <p:spPr>
          <a:xfrm>
            <a:off x="6553199" y="3853556"/>
            <a:ext cx="2573865" cy="1615100"/>
          </a:xfrm>
          <a:prstGeom prst="rect">
            <a:avLst/>
          </a:prstGeom>
          <a:noFill/>
          <a:ln>
            <a:noFill/>
          </a:ln>
        </p:spPr>
      </p:pic>
      <p:sp>
        <p:nvSpPr>
          <p:cNvPr id="1455" name="Google Shape;1455;p25"/>
          <p:cNvSpPr txBox="1"/>
          <p:nvPr/>
        </p:nvSpPr>
        <p:spPr>
          <a:xfrm>
            <a:off x="1710266" y="6444183"/>
            <a:ext cx="5909734" cy="338678"/>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https://www.flickr.com/photos/55524309@N05/5378321210</a:t>
            </a:r>
            <a:endParaRPr sz="800" b="0" i="0" u="none" strike="noStrike" cap="none">
              <a:solidFill>
                <a:schemeClr val="dk1"/>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460"/>
        <p:cNvGrpSpPr/>
        <p:nvPr/>
      </p:nvGrpSpPr>
      <p:grpSpPr>
        <a:xfrm>
          <a:off x="0" y="0"/>
          <a:ext cx="0" cy="0"/>
          <a:chOff x="0" y="0"/>
          <a:chExt cx="0" cy="0"/>
        </a:xfrm>
      </p:grpSpPr>
      <p:sp>
        <p:nvSpPr>
          <p:cNvPr id="1461" name="Google Shape;1461;p26"/>
          <p:cNvSpPr txBox="1">
            <a:spLocks noGrp="1"/>
          </p:cNvSpPr>
          <p:nvPr>
            <p:ph type="title"/>
          </p:nvPr>
        </p:nvSpPr>
        <p:spPr>
          <a:xfrm>
            <a:off x="457200" y="274639"/>
            <a:ext cx="8229600" cy="6446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3100"/>
              <a:buFont typeface="Arial"/>
              <a:buNone/>
            </a:pPr>
            <a:r>
              <a:rPr lang="en-US" sz="3100"/>
              <a:t>Computational thinking pedagogies</a:t>
            </a:r>
            <a:r>
              <a:rPr lang="en-US"/>
              <a:t> </a:t>
            </a:r>
            <a:endParaRPr/>
          </a:p>
        </p:txBody>
      </p:sp>
      <p:sp>
        <p:nvSpPr>
          <p:cNvPr id="1462" name="Google Shape;1462;p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800"/>
              <a:buNone/>
            </a:pPr>
            <a:fld id="{00000000-1234-1234-1234-123412341234}" type="slidenum">
              <a:rPr lang="en-US"/>
              <a:t>33</a:t>
            </a:fld>
            <a:endParaRPr/>
          </a:p>
        </p:txBody>
      </p:sp>
      <p:sp>
        <p:nvSpPr>
          <p:cNvPr id="1463" name="Google Shape;1463;p26"/>
          <p:cNvSpPr txBox="1">
            <a:spLocks noGrp="1"/>
          </p:cNvSpPr>
          <p:nvPr>
            <p:ph type="body" idx="1"/>
          </p:nvPr>
        </p:nvSpPr>
        <p:spPr>
          <a:xfrm>
            <a:off x="460072" y="846666"/>
            <a:ext cx="6397928" cy="532191"/>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2"/>
              </a:buClr>
              <a:buSzPts val="1800"/>
              <a:buFont typeface="Arial"/>
              <a:buNone/>
            </a:pPr>
            <a:r>
              <a:rPr lang="en-US"/>
              <a:t>RESEARCH IN HIGHER EDUCATION…</a:t>
            </a:r>
            <a:endParaRPr/>
          </a:p>
        </p:txBody>
      </p:sp>
      <p:sp>
        <p:nvSpPr>
          <p:cNvPr id="1464" name="Google Shape;1464;p26"/>
          <p:cNvSpPr txBox="1">
            <a:spLocks noGrp="1"/>
          </p:cNvSpPr>
          <p:nvPr>
            <p:ph type="body" idx="2"/>
          </p:nvPr>
        </p:nvSpPr>
        <p:spPr>
          <a:xfrm>
            <a:off x="445641" y="1378857"/>
            <a:ext cx="8424039" cy="5342618"/>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2000"/>
              <a:buNone/>
            </a:pPr>
            <a:r>
              <a:rPr lang="en-US" sz="2000" b="1"/>
              <a:t>Strategies that have been shown to support learning of computing in Higher Education:</a:t>
            </a:r>
            <a:endParaRPr/>
          </a:p>
          <a:p>
            <a:pPr marL="285750" lvl="0" indent="-285750" algn="l" rtl="0">
              <a:lnSpc>
                <a:spcPct val="100000"/>
              </a:lnSpc>
              <a:spcBef>
                <a:spcPts val="300"/>
              </a:spcBef>
              <a:spcAft>
                <a:spcPts val="0"/>
              </a:spcAft>
              <a:buClr>
                <a:schemeClr val="dk1"/>
              </a:buClr>
              <a:buSzPts val="2000"/>
              <a:buChar char="•"/>
            </a:pPr>
            <a:r>
              <a:rPr lang="en-US" sz="2000"/>
              <a:t>Pair programming</a:t>
            </a:r>
            <a:endParaRPr/>
          </a:p>
          <a:p>
            <a:pPr marL="285750" lvl="0" indent="-285750" algn="l" rtl="0">
              <a:lnSpc>
                <a:spcPct val="100000"/>
              </a:lnSpc>
              <a:spcBef>
                <a:spcPts val="300"/>
              </a:spcBef>
              <a:spcAft>
                <a:spcPts val="0"/>
              </a:spcAft>
              <a:buClr>
                <a:schemeClr val="dk1"/>
              </a:buClr>
              <a:buSzPts val="2000"/>
              <a:buChar char="•"/>
            </a:pPr>
            <a:r>
              <a:rPr lang="en-US" sz="2000"/>
              <a:t>Using metaphors</a:t>
            </a:r>
            <a:endParaRPr/>
          </a:p>
          <a:p>
            <a:pPr marL="285750" lvl="0" indent="-285750" algn="l" rtl="0">
              <a:lnSpc>
                <a:spcPct val="100000"/>
              </a:lnSpc>
              <a:spcBef>
                <a:spcPts val="300"/>
              </a:spcBef>
              <a:spcAft>
                <a:spcPts val="0"/>
              </a:spcAft>
              <a:buClr>
                <a:schemeClr val="dk1"/>
              </a:buClr>
              <a:buSzPts val="2000"/>
              <a:buChar char="•"/>
            </a:pPr>
            <a:r>
              <a:rPr lang="en-US" sz="2000"/>
              <a:t>Mindmapping</a:t>
            </a:r>
            <a:endParaRPr sz="2000"/>
          </a:p>
          <a:p>
            <a:pPr marL="285750" lvl="0" indent="-285750" algn="l" rtl="0">
              <a:lnSpc>
                <a:spcPct val="100000"/>
              </a:lnSpc>
              <a:spcBef>
                <a:spcPts val="300"/>
              </a:spcBef>
              <a:spcAft>
                <a:spcPts val="0"/>
              </a:spcAft>
              <a:buClr>
                <a:schemeClr val="dk1"/>
              </a:buClr>
              <a:buSzPts val="2000"/>
              <a:buChar char="•"/>
            </a:pPr>
            <a:r>
              <a:rPr lang="en-US" sz="2000"/>
              <a:t>Cooperative learning</a:t>
            </a:r>
            <a:endParaRPr/>
          </a:p>
          <a:p>
            <a:pPr marL="285750" lvl="0" indent="-285750" algn="l" rtl="0">
              <a:lnSpc>
                <a:spcPct val="100000"/>
              </a:lnSpc>
              <a:spcBef>
                <a:spcPts val="300"/>
              </a:spcBef>
              <a:spcAft>
                <a:spcPts val="0"/>
              </a:spcAft>
              <a:buClr>
                <a:schemeClr val="dk1"/>
              </a:buClr>
              <a:buSzPts val="2000"/>
              <a:buChar char="•"/>
            </a:pPr>
            <a:r>
              <a:rPr lang="en-US" sz="2000"/>
              <a:t>Multi-sensory learning and teaching methods</a:t>
            </a:r>
            <a:endParaRPr/>
          </a:p>
          <a:p>
            <a:pPr marL="285750" lvl="0" indent="-285750" algn="l" rtl="0">
              <a:lnSpc>
                <a:spcPct val="100000"/>
              </a:lnSpc>
              <a:spcBef>
                <a:spcPts val="300"/>
              </a:spcBef>
              <a:spcAft>
                <a:spcPts val="0"/>
              </a:spcAft>
              <a:buClr>
                <a:schemeClr val="dk1"/>
              </a:buClr>
              <a:buSzPts val="2000"/>
              <a:buChar char="•"/>
            </a:pPr>
            <a:r>
              <a:rPr lang="en-US" sz="2000"/>
              <a:t>Visualisation strategies (e.g. drawing diagrams)</a:t>
            </a:r>
            <a:endParaRPr/>
          </a:p>
          <a:p>
            <a:pPr marL="285750" lvl="0" indent="-285750" algn="l" rtl="0">
              <a:lnSpc>
                <a:spcPct val="100000"/>
              </a:lnSpc>
              <a:spcBef>
                <a:spcPts val="300"/>
              </a:spcBef>
              <a:spcAft>
                <a:spcPts val="0"/>
              </a:spcAft>
              <a:buClr>
                <a:schemeClr val="dk1"/>
              </a:buClr>
              <a:buSzPts val="2000"/>
              <a:buChar char="•"/>
            </a:pPr>
            <a:r>
              <a:rPr lang="en-US" sz="2000"/>
              <a:t>Scaffolding (for instance providing a partially completed program)</a:t>
            </a:r>
            <a:endParaRPr/>
          </a:p>
          <a:p>
            <a:pPr marL="285750" lvl="0" indent="-285750" algn="l" rtl="0">
              <a:lnSpc>
                <a:spcPct val="100000"/>
              </a:lnSpc>
              <a:spcBef>
                <a:spcPts val="300"/>
              </a:spcBef>
              <a:spcAft>
                <a:spcPts val="0"/>
              </a:spcAft>
              <a:buClr>
                <a:schemeClr val="dk1"/>
              </a:buClr>
              <a:buSzPts val="2000"/>
              <a:buChar char="•"/>
            </a:pPr>
            <a:r>
              <a:rPr lang="en-US" sz="2000"/>
              <a:t>Reflection (both of peers and self)</a:t>
            </a:r>
            <a:endParaRPr/>
          </a:p>
          <a:p>
            <a:pPr marL="0" lvl="0" indent="0" algn="r" rtl="0">
              <a:lnSpc>
                <a:spcPct val="100000"/>
              </a:lnSpc>
              <a:spcBef>
                <a:spcPts val="300"/>
              </a:spcBef>
              <a:spcAft>
                <a:spcPts val="0"/>
              </a:spcAft>
              <a:buClr>
                <a:schemeClr val="dk1"/>
              </a:buClr>
              <a:buSzPts val="2000"/>
              <a:buNone/>
            </a:pPr>
            <a:r>
              <a:rPr lang="en-US" sz="2000"/>
              <a:t>(Lye, 2014)</a:t>
            </a:r>
            <a:endParaRPr sz="2000"/>
          </a:p>
          <a:p>
            <a:pPr marL="0" lvl="0" indent="0" algn="l" rtl="0">
              <a:lnSpc>
                <a:spcPct val="100000"/>
              </a:lnSpc>
              <a:spcBef>
                <a:spcPts val="300"/>
              </a:spcBef>
              <a:spcAft>
                <a:spcPts val="0"/>
              </a:spcAft>
              <a:buClr>
                <a:schemeClr val="dk1"/>
              </a:buClr>
              <a:buSzPts val="2000"/>
              <a:buNone/>
            </a:pPr>
            <a:endParaRPr sz="2000"/>
          </a:p>
          <a:p>
            <a:pPr marL="0" lvl="0" indent="0" algn="ctr" rtl="0">
              <a:lnSpc>
                <a:spcPct val="100000"/>
              </a:lnSpc>
              <a:spcBef>
                <a:spcPts val="300"/>
              </a:spcBef>
              <a:spcAft>
                <a:spcPts val="0"/>
              </a:spcAft>
              <a:buClr>
                <a:srgbClr val="C00000"/>
              </a:buClr>
              <a:buSzPts val="2000"/>
              <a:buNone/>
            </a:pPr>
            <a:r>
              <a:rPr lang="en-US" sz="2000" b="1" i="1">
                <a:solidFill>
                  <a:srgbClr val="C00000"/>
                </a:solidFill>
              </a:rPr>
              <a:t>However there is very little in-depth research investigating what supports learning of computational thinking in schools!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6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6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6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6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6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6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6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6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6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64">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464">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46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468"/>
        <p:cNvGrpSpPr/>
        <p:nvPr/>
      </p:nvGrpSpPr>
      <p:grpSpPr>
        <a:xfrm>
          <a:off x="0" y="0"/>
          <a:ext cx="0" cy="0"/>
          <a:chOff x="0" y="0"/>
          <a:chExt cx="0" cy="0"/>
        </a:xfrm>
      </p:grpSpPr>
      <p:sp>
        <p:nvSpPr>
          <p:cNvPr id="1469" name="Google Shape;1469;p27"/>
          <p:cNvSpPr txBox="1">
            <a:spLocks noGrp="1"/>
          </p:cNvSpPr>
          <p:nvPr>
            <p:ph type="title"/>
          </p:nvPr>
        </p:nvSpPr>
        <p:spPr>
          <a:xfrm>
            <a:off x="457200" y="274639"/>
            <a:ext cx="8229600" cy="6446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3100"/>
              <a:buFont typeface="Arial"/>
              <a:buNone/>
            </a:pPr>
            <a:r>
              <a:rPr lang="en-US" sz="3100"/>
              <a:t>Computational thinking pedagogies</a:t>
            </a:r>
            <a:r>
              <a:rPr lang="en-US"/>
              <a:t> </a:t>
            </a:r>
            <a:endParaRPr/>
          </a:p>
        </p:txBody>
      </p:sp>
      <p:sp>
        <p:nvSpPr>
          <p:cNvPr id="1470" name="Google Shape;1470;p27"/>
          <p:cNvSpPr txBox="1">
            <a:spLocks noGrp="1"/>
          </p:cNvSpPr>
          <p:nvPr>
            <p:ph type="body" idx="1"/>
          </p:nvPr>
        </p:nvSpPr>
        <p:spPr>
          <a:xfrm>
            <a:off x="460072" y="846666"/>
            <a:ext cx="6397928" cy="532191"/>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2"/>
              </a:buClr>
              <a:buSzPts val="1800"/>
              <a:buFont typeface="Arial"/>
              <a:buNone/>
            </a:pPr>
            <a:r>
              <a:rPr lang="en-US"/>
              <a:t>SPACE TO LEARN - “LARGE ROOM” APPROACH</a:t>
            </a:r>
            <a:endParaRPr/>
          </a:p>
        </p:txBody>
      </p:sp>
      <p:sp>
        <p:nvSpPr>
          <p:cNvPr id="1471" name="Google Shape;1471;p27"/>
          <p:cNvSpPr txBox="1">
            <a:spLocks noGrp="1"/>
          </p:cNvSpPr>
          <p:nvPr>
            <p:ph type="body" idx="2"/>
          </p:nvPr>
        </p:nvSpPr>
        <p:spPr>
          <a:xfrm>
            <a:off x="445641" y="1728979"/>
            <a:ext cx="8457059" cy="4519421"/>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2000"/>
              <a:buNone/>
            </a:pPr>
            <a:r>
              <a:rPr lang="en-US" sz="2000"/>
              <a:t>Recommends authentic tasks that provide:</a:t>
            </a:r>
            <a:endParaRPr/>
          </a:p>
          <a:p>
            <a:pPr marL="285750" lvl="0" indent="-285750" algn="l" rtl="0">
              <a:lnSpc>
                <a:spcPct val="100000"/>
              </a:lnSpc>
              <a:spcBef>
                <a:spcPts val="300"/>
              </a:spcBef>
              <a:spcAft>
                <a:spcPts val="0"/>
              </a:spcAft>
              <a:buClr>
                <a:schemeClr val="dk1"/>
              </a:buClr>
              <a:buSzPts val="2000"/>
              <a:buChar char="•"/>
            </a:pPr>
            <a:r>
              <a:rPr lang="en-US" sz="2000"/>
              <a:t>“Low floor” – easy entry for any ability level</a:t>
            </a:r>
            <a:endParaRPr/>
          </a:p>
          <a:p>
            <a:pPr marL="285750" lvl="0" indent="-285750" algn="l" rtl="0">
              <a:lnSpc>
                <a:spcPct val="100000"/>
              </a:lnSpc>
              <a:spcBef>
                <a:spcPts val="300"/>
              </a:spcBef>
              <a:spcAft>
                <a:spcPts val="0"/>
              </a:spcAft>
              <a:buClr>
                <a:schemeClr val="dk1"/>
              </a:buClr>
              <a:buSzPts val="2000"/>
              <a:buChar char="•"/>
            </a:pPr>
            <a:r>
              <a:rPr lang="en-US" sz="2000"/>
              <a:t>“High ceiling” – opportunity to extend capable and interested students</a:t>
            </a:r>
            <a:endParaRPr/>
          </a:p>
          <a:p>
            <a:pPr marL="285750" lvl="0" indent="-285750" algn="l" rtl="0">
              <a:lnSpc>
                <a:spcPct val="100000"/>
              </a:lnSpc>
              <a:spcBef>
                <a:spcPts val="300"/>
              </a:spcBef>
              <a:spcAft>
                <a:spcPts val="0"/>
              </a:spcAft>
              <a:buClr>
                <a:schemeClr val="dk1"/>
              </a:buClr>
              <a:buSzPts val="2000"/>
              <a:buChar char="•"/>
            </a:pPr>
            <a:r>
              <a:rPr lang="en-US" sz="2000"/>
              <a:t>“Wide walls” – accommodating a variety of project ideas and methods </a:t>
            </a:r>
            <a:endParaRPr/>
          </a:p>
          <a:p>
            <a:pPr marL="0" lvl="0" indent="0" algn="r" rtl="0">
              <a:lnSpc>
                <a:spcPct val="100000"/>
              </a:lnSpc>
              <a:spcBef>
                <a:spcPts val="300"/>
              </a:spcBef>
              <a:spcAft>
                <a:spcPts val="0"/>
              </a:spcAft>
              <a:buClr>
                <a:schemeClr val="dk1"/>
              </a:buClr>
              <a:buSzPts val="2000"/>
              <a:buNone/>
            </a:pPr>
            <a:r>
              <a:rPr lang="en-US" sz="2000"/>
              <a:t>(Resnick, 2009)</a:t>
            </a:r>
            <a:endParaRPr sz="2000"/>
          </a:p>
          <a:p>
            <a:pPr marL="285750" lvl="0" indent="-158750" algn="l" rtl="0">
              <a:lnSpc>
                <a:spcPct val="100000"/>
              </a:lnSpc>
              <a:spcBef>
                <a:spcPts val="300"/>
              </a:spcBef>
              <a:spcAft>
                <a:spcPts val="0"/>
              </a:spcAft>
              <a:buClr>
                <a:schemeClr val="dk1"/>
              </a:buClr>
              <a:buSzPts val="2000"/>
              <a:buNone/>
            </a:pPr>
            <a:endParaRPr sz="2000"/>
          </a:p>
        </p:txBody>
      </p:sp>
      <p:sp>
        <p:nvSpPr>
          <p:cNvPr id="1472" name="Google Shape;1472;p27"/>
          <p:cNvSpPr txBox="1"/>
          <p:nvPr/>
        </p:nvSpPr>
        <p:spPr>
          <a:xfrm>
            <a:off x="2396077" y="6570135"/>
            <a:ext cx="3987784" cy="3556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https://en.wikipedia.org/wiki/Library#/media/File:Melk_-_Abbey_-_Library.jpg</a:t>
            </a:r>
            <a:endParaRPr sz="1400" b="0" i="0" u="none" strike="noStrike" cap="none">
              <a:solidFill>
                <a:srgbClr val="000000"/>
              </a:solidFill>
              <a:latin typeface="Arial"/>
              <a:ea typeface="Arial"/>
              <a:cs typeface="Arial"/>
              <a:sym typeface="Arial"/>
            </a:endParaRPr>
          </a:p>
        </p:txBody>
      </p:sp>
      <p:pic>
        <p:nvPicPr>
          <p:cNvPr id="1473" name="Google Shape;1473;p27" descr="1200px-Melk_-_Abbey_-_Library.jpg"/>
          <p:cNvPicPr preferRelativeResize="0"/>
          <p:nvPr/>
        </p:nvPicPr>
        <p:blipFill rotWithShape="1">
          <a:blip r:embed="rId3">
            <a:alphaModFix/>
          </a:blip>
          <a:srcRect/>
          <a:stretch/>
        </p:blipFill>
        <p:spPr>
          <a:xfrm>
            <a:off x="2124635" y="3442208"/>
            <a:ext cx="4170569" cy="3127927"/>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477"/>
        <p:cNvGrpSpPr/>
        <p:nvPr/>
      </p:nvGrpSpPr>
      <p:grpSpPr>
        <a:xfrm>
          <a:off x="0" y="0"/>
          <a:ext cx="0" cy="0"/>
          <a:chOff x="0" y="0"/>
          <a:chExt cx="0" cy="0"/>
        </a:xfrm>
      </p:grpSpPr>
      <p:sp>
        <p:nvSpPr>
          <p:cNvPr id="1478" name="Google Shape;1478;p28"/>
          <p:cNvSpPr txBox="1">
            <a:spLocks noGrp="1"/>
          </p:cNvSpPr>
          <p:nvPr>
            <p:ph type="title"/>
          </p:nvPr>
        </p:nvSpPr>
        <p:spPr>
          <a:xfrm>
            <a:off x="457200" y="274639"/>
            <a:ext cx="8229600" cy="6446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3200"/>
              <a:buFont typeface="Arial"/>
              <a:buNone/>
            </a:pPr>
            <a:r>
              <a:rPr lang="en-US"/>
              <a:t>Encouraging all students</a:t>
            </a:r>
            <a:endParaRPr/>
          </a:p>
        </p:txBody>
      </p:sp>
      <p:sp>
        <p:nvSpPr>
          <p:cNvPr id="1479" name="Google Shape;1479;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800"/>
              <a:buNone/>
            </a:pPr>
            <a:fld id="{00000000-1234-1234-1234-123412341234}" type="slidenum">
              <a:rPr lang="en-US"/>
              <a:t>35</a:t>
            </a:fld>
            <a:endParaRPr/>
          </a:p>
        </p:txBody>
      </p:sp>
      <p:sp>
        <p:nvSpPr>
          <p:cNvPr id="1480" name="Google Shape;1480;p28"/>
          <p:cNvSpPr txBox="1">
            <a:spLocks noGrp="1"/>
          </p:cNvSpPr>
          <p:nvPr>
            <p:ph type="body" idx="1"/>
          </p:nvPr>
        </p:nvSpPr>
        <p:spPr>
          <a:xfrm>
            <a:off x="460072" y="846666"/>
            <a:ext cx="6397928" cy="532191"/>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2"/>
              </a:buClr>
              <a:buSzPts val="1800"/>
              <a:buFont typeface="Arial"/>
              <a:buNone/>
            </a:pPr>
            <a:endParaRPr/>
          </a:p>
        </p:txBody>
      </p:sp>
      <p:sp>
        <p:nvSpPr>
          <p:cNvPr id="1481" name="Google Shape;1481;p28"/>
          <p:cNvSpPr txBox="1">
            <a:spLocks noGrp="1"/>
          </p:cNvSpPr>
          <p:nvPr>
            <p:ph type="body" idx="2"/>
          </p:nvPr>
        </p:nvSpPr>
        <p:spPr>
          <a:xfrm>
            <a:off x="208345" y="1728979"/>
            <a:ext cx="8935656" cy="45194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400"/>
              <a:buNone/>
            </a:pPr>
            <a:r>
              <a:rPr lang="en-US" sz="1445" b="1">
                <a:solidFill>
                  <a:schemeClr val="accent1"/>
                </a:solidFill>
                <a:latin typeface="Arial"/>
                <a:ea typeface="Arial"/>
                <a:cs typeface="Arial"/>
                <a:sym typeface="Arial"/>
              </a:rPr>
              <a:t>Supporting girls:				General:</a:t>
            </a:r>
            <a:endParaRPr sz="1445" b="1">
              <a:solidFill>
                <a:schemeClr val="dk1"/>
              </a:solidFill>
              <a:latin typeface="Arial"/>
              <a:ea typeface="Arial"/>
              <a:cs typeface="Arial"/>
              <a:sym typeface="Arial"/>
            </a:endParaRPr>
          </a:p>
          <a:p>
            <a:pPr marL="285750" lvl="0" indent="-285750" algn="l" rtl="0">
              <a:lnSpc>
                <a:spcPct val="90000"/>
              </a:lnSpc>
              <a:spcBef>
                <a:spcPts val="0"/>
              </a:spcBef>
              <a:spcAft>
                <a:spcPts val="0"/>
              </a:spcAft>
              <a:buSzPts val="2400"/>
              <a:buChar char="•"/>
            </a:pPr>
            <a:r>
              <a:rPr lang="en-US" sz="1360" b="1">
                <a:solidFill>
                  <a:schemeClr val="dk1"/>
                </a:solidFill>
                <a:latin typeface="Arial"/>
                <a:ea typeface="Arial"/>
                <a:cs typeface="Arial"/>
                <a:sym typeface="Arial"/>
              </a:rPr>
              <a:t>Girls who STEM				AMT. (Australian Maths Trust) </a:t>
            </a:r>
            <a:r>
              <a:rPr lang="en-US" sz="1360" b="1">
                <a:solidFill>
                  <a:schemeClr val="dk1"/>
                </a:solidFill>
              </a:rPr>
              <a:t>comps + programs</a:t>
            </a:r>
            <a:endParaRPr sz="1360" b="1">
              <a:solidFill>
                <a:schemeClr val="dk1"/>
              </a:solidFill>
              <a:latin typeface="Arial"/>
              <a:ea typeface="Arial"/>
              <a:cs typeface="Arial"/>
              <a:sym typeface="Arial"/>
            </a:endParaRPr>
          </a:p>
          <a:p>
            <a:pPr marL="0" lvl="0" indent="0" algn="l" rtl="0">
              <a:lnSpc>
                <a:spcPct val="90000"/>
              </a:lnSpc>
              <a:spcBef>
                <a:spcPts val="0"/>
              </a:spcBef>
              <a:spcAft>
                <a:spcPts val="0"/>
              </a:spcAft>
              <a:buSzPts val="2400"/>
              <a:buNone/>
            </a:pPr>
            <a:r>
              <a:rPr lang="en-US" sz="1360" u="sng">
                <a:solidFill>
                  <a:schemeClr val="dk1"/>
                </a:solidFill>
                <a:latin typeface="Arial"/>
                <a:ea typeface="Arial"/>
                <a:cs typeface="Arial"/>
                <a:sym typeface="Arial"/>
                <a:hlinkClick r:id="rId3"/>
              </a:rPr>
              <a:t>https://bit.ly/2LmetY5</a:t>
            </a:r>
            <a:r>
              <a:rPr lang="en-US" sz="1360">
                <a:solidFill>
                  <a:schemeClr val="dk1"/>
                </a:solidFill>
                <a:latin typeface="Arial"/>
                <a:ea typeface="Arial"/>
                <a:cs typeface="Arial"/>
                <a:sym typeface="Arial"/>
              </a:rPr>
              <a:t> 				</a:t>
            </a:r>
            <a:r>
              <a:rPr lang="en-US" sz="1360" u="sng">
                <a:solidFill>
                  <a:schemeClr val="dk1"/>
                </a:solidFill>
                <a:latin typeface="Arial"/>
                <a:ea typeface="Arial"/>
                <a:cs typeface="Arial"/>
                <a:sym typeface="Arial"/>
                <a:hlinkClick r:id="rId4"/>
              </a:rPr>
              <a:t>https://bit.ly/2ZhhGdU</a:t>
            </a:r>
            <a:r>
              <a:rPr lang="en-US" sz="1360">
                <a:solidFill>
                  <a:schemeClr val="dk1"/>
                </a:solidFill>
                <a:latin typeface="Arial"/>
                <a:ea typeface="Arial"/>
                <a:cs typeface="Arial"/>
                <a:sym typeface="Arial"/>
              </a:rPr>
              <a:t>	</a:t>
            </a:r>
            <a:endParaRPr/>
          </a:p>
          <a:p>
            <a:pPr marL="0" lvl="0" indent="0" algn="l" rtl="0">
              <a:lnSpc>
                <a:spcPct val="90000"/>
              </a:lnSpc>
              <a:spcBef>
                <a:spcPts val="0"/>
              </a:spcBef>
              <a:spcAft>
                <a:spcPts val="0"/>
              </a:spcAft>
              <a:buSzPts val="2400"/>
              <a:buNone/>
            </a:pPr>
            <a:endParaRPr sz="1360" u="sng">
              <a:solidFill>
                <a:schemeClr val="dk1"/>
              </a:solidFill>
              <a:latin typeface="Arial"/>
              <a:ea typeface="Arial"/>
              <a:cs typeface="Arial"/>
              <a:sym typeface="Arial"/>
              <a:hlinkClick r:id="rId5"/>
            </a:endParaRPr>
          </a:p>
          <a:p>
            <a:pPr marL="285750" lvl="0" indent="-285750" algn="l" rtl="0">
              <a:lnSpc>
                <a:spcPct val="90000"/>
              </a:lnSpc>
              <a:spcBef>
                <a:spcPts val="0"/>
              </a:spcBef>
              <a:spcAft>
                <a:spcPts val="0"/>
              </a:spcAft>
              <a:buSzPts val="2400"/>
              <a:buChar char="•"/>
            </a:pPr>
            <a:r>
              <a:rPr lang="en-US" sz="1360" b="1">
                <a:solidFill>
                  <a:schemeClr val="dk1"/>
                </a:solidFill>
                <a:latin typeface="Arial"/>
                <a:ea typeface="Arial"/>
                <a:cs typeface="Arial"/>
                <a:sym typeface="Arial"/>
              </a:rPr>
              <a:t>Techgirls are superheroes				</a:t>
            </a:r>
            <a:endParaRPr sz="1360" b="1" u="sng">
              <a:solidFill>
                <a:schemeClr val="dk1"/>
              </a:solidFill>
              <a:latin typeface="Arial"/>
              <a:ea typeface="Arial"/>
              <a:cs typeface="Arial"/>
              <a:sym typeface="Arial"/>
              <a:hlinkClick r:id="rId5"/>
            </a:endParaRPr>
          </a:p>
          <a:p>
            <a:pPr marL="0" lvl="0" indent="0" algn="l" rtl="0">
              <a:lnSpc>
                <a:spcPct val="90000"/>
              </a:lnSpc>
              <a:spcBef>
                <a:spcPts val="0"/>
              </a:spcBef>
              <a:spcAft>
                <a:spcPts val="0"/>
              </a:spcAft>
              <a:buSzPts val="2400"/>
              <a:buNone/>
            </a:pPr>
            <a:r>
              <a:rPr lang="en-US" sz="1360" u="sng">
                <a:solidFill>
                  <a:schemeClr val="dk1"/>
                </a:solidFill>
                <a:latin typeface="Arial"/>
                <a:ea typeface="Arial"/>
                <a:cs typeface="Arial"/>
                <a:sym typeface="Arial"/>
                <a:hlinkClick r:id="rId6"/>
              </a:rPr>
              <a:t>https://bit.ly/RWJJMH</a:t>
            </a:r>
            <a:r>
              <a:rPr lang="en-US" sz="1360">
                <a:solidFill>
                  <a:schemeClr val="dk1"/>
                </a:solidFill>
                <a:latin typeface="Arial"/>
                <a:ea typeface="Arial"/>
                <a:cs typeface="Arial"/>
                <a:sym typeface="Arial"/>
              </a:rPr>
              <a:t> </a:t>
            </a:r>
            <a:endParaRPr/>
          </a:p>
          <a:p>
            <a:pPr marL="0" lvl="0" indent="0" algn="l" rtl="0">
              <a:lnSpc>
                <a:spcPct val="90000"/>
              </a:lnSpc>
              <a:spcBef>
                <a:spcPts val="0"/>
              </a:spcBef>
              <a:spcAft>
                <a:spcPts val="0"/>
              </a:spcAft>
              <a:buSzPts val="2400"/>
              <a:buNone/>
            </a:pPr>
            <a:endParaRPr sz="1360" b="1">
              <a:solidFill>
                <a:schemeClr val="dk1"/>
              </a:solidFill>
              <a:latin typeface="Arial"/>
              <a:ea typeface="Arial"/>
              <a:cs typeface="Arial"/>
              <a:sym typeface="Arial"/>
            </a:endParaRPr>
          </a:p>
          <a:p>
            <a:pPr marL="285750" lvl="0" indent="-285750" algn="l" rtl="0">
              <a:lnSpc>
                <a:spcPct val="90000"/>
              </a:lnSpc>
              <a:spcBef>
                <a:spcPts val="0"/>
              </a:spcBef>
              <a:spcAft>
                <a:spcPts val="0"/>
              </a:spcAft>
              <a:buSzPts val="2400"/>
              <a:buChar char="•"/>
            </a:pPr>
            <a:r>
              <a:rPr lang="en-US" sz="1360" b="1">
                <a:solidFill>
                  <a:schemeClr val="dk1"/>
                </a:solidFill>
                <a:latin typeface="Arial"/>
                <a:ea typeface="Arial"/>
                <a:cs typeface="Arial"/>
                <a:sym typeface="Arial"/>
              </a:rPr>
              <a:t>Women in computer science</a:t>
            </a:r>
            <a:endParaRPr sz="1360" b="1">
              <a:solidFill>
                <a:schemeClr val="dk1"/>
              </a:solidFill>
              <a:latin typeface="Arial"/>
              <a:ea typeface="Arial"/>
              <a:cs typeface="Arial"/>
              <a:sym typeface="Arial"/>
            </a:endParaRPr>
          </a:p>
          <a:p>
            <a:pPr marL="0" lvl="0" indent="0" algn="l" rtl="0">
              <a:lnSpc>
                <a:spcPct val="90000"/>
              </a:lnSpc>
              <a:spcBef>
                <a:spcPts val="0"/>
              </a:spcBef>
              <a:spcAft>
                <a:spcPts val="0"/>
              </a:spcAft>
              <a:buSzPts val="2400"/>
              <a:buNone/>
            </a:pPr>
            <a:r>
              <a:rPr lang="en-US" sz="1360" u="sng">
                <a:solidFill>
                  <a:schemeClr val="dk1"/>
                </a:solidFill>
                <a:latin typeface="Arial"/>
                <a:ea typeface="Arial"/>
                <a:cs typeface="Arial"/>
                <a:sym typeface="Arial"/>
                <a:hlinkClick r:id="rId7"/>
              </a:rPr>
              <a:t>https://bit.ly/2HsGNlp</a:t>
            </a:r>
            <a:r>
              <a:rPr lang="en-US" sz="1360">
                <a:solidFill>
                  <a:schemeClr val="dk1"/>
                </a:solidFill>
                <a:latin typeface="Arial"/>
                <a:ea typeface="Arial"/>
                <a:cs typeface="Arial"/>
                <a:sym typeface="Arial"/>
              </a:rPr>
              <a:t> </a:t>
            </a:r>
            <a:endParaRPr/>
          </a:p>
          <a:p>
            <a:pPr marL="0" lvl="0" indent="0" algn="l" rtl="0">
              <a:lnSpc>
                <a:spcPct val="90000"/>
              </a:lnSpc>
              <a:spcBef>
                <a:spcPts val="0"/>
              </a:spcBef>
              <a:spcAft>
                <a:spcPts val="0"/>
              </a:spcAft>
              <a:buSzPts val="2400"/>
              <a:buNone/>
            </a:pPr>
            <a:endParaRPr sz="1445" b="1">
              <a:solidFill>
                <a:schemeClr val="accent1"/>
              </a:solidFill>
              <a:latin typeface="Arial"/>
              <a:ea typeface="Arial"/>
              <a:cs typeface="Arial"/>
              <a:sym typeface="Arial"/>
            </a:endParaRPr>
          </a:p>
          <a:p>
            <a:pPr marL="0" lvl="0" indent="0" algn="l" rtl="0">
              <a:lnSpc>
                <a:spcPct val="90000"/>
              </a:lnSpc>
              <a:spcBef>
                <a:spcPts val="0"/>
              </a:spcBef>
              <a:spcAft>
                <a:spcPts val="0"/>
              </a:spcAft>
              <a:buSzPts val="2400"/>
              <a:buNone/>
            </a:pPr>
            <a:r>
              <a:rPr lang="en-US" sz="1445" b="1">
                <a:solidFill>
                  <a:schemeClr val="accent1"/>
                </a:solidFill>
                <a:latin typeface="Arial"/>
                <a:ea typeface="Arial"/>
                <a:cs typeface="Arial"/>
                <a:sym typeface="Arial"/>
              </a:rPr>
              <a:t>Supporting Indigenous students:</a:t>
            </a:r>
            <a:endParaRPr/>
          </a:p>
          <a:p>
            <a:pPr marL="285750" lvl="0" indent="-285750" algn="l" rtl="0">
              <a:lnSpc>
                <a:spcPct val="90000"/>
              </a:lnSpc>
              <a:spcBef>
                <a:spcPts val="0"/>
              </a:spcBef>
              <a:spcAft>
                <a:spcPts val="0"/>
              </a:spcAft>
              <a:buSzPts val="2400"/>
              <a:buChar char="•"/>
            </a:pPr>
            <a:r>
              <a:rPr lang="en-US" sz="1360" b="1">
                <a:solidFill>
                  <a:schemeClr val="dk1"/>
                </a:solidFill>
                <a:latin typeface="Arial"/>
                <a:ea typeface="Arial"/>
                <a:cs typeface="Arial"/>
                <a:sym typeface="Arial"/>
              </a:rPr>
              <a:t>STEM and indigenous students (report)</a:t>
            </a:r>
            <a:endParaRPr/>
          </a:p>
          <a:p>
            <a:pPr marL="0" lvl="0" indent="0" algn="l" rtl="0">
              <a:lnSpc>
                <a:spcPct val="90000"/>
              </a:lnSpc>
              <a:spcBef>
                <a:spcPts val="0"/>
              </a:spcBef>
              <a:spcAft>
                <a:spcPts val="0"/>
              </a:spcAft>
              <a:buSzPts val="2400"/>
              <a:buNone/>
            </a:pPr>
            <a:r>
              <a:rPr lang="en-US" sz="1360" u="sng">
                <a:solidFill>
                  <a:schemeClr val="dk1"/>
                </a:solidFill>
                <a:latin typeface="Arial"/>
                <a:ea typeface="Arial"/>
                <a:cs typeface="Arial"/>
                <a:sym typeface="Arial"/>
                <a:hlinkClick r:id="rId8"/>
              </a:rPr>
              <a:t>https://bit.ly/2GD5GMr</a:t>
            </a:r>
            <a:r>
              <a:rPr lang="en-US" sz="1360">
                <a:solidFill>
                  <a:schemeClr val="dk1"/>
                </a:solidFill>
                <a:latin typeface="Arial"/>
                <a:ea typeface="Arial"/>
                <a:cs typeface="Arial"/>
                <a:sym typeface="Arial"/>
              </a:rPr>
              <a:t> </a:t>
            </a:r>
            <a:endParaRPr/>
          </a:p>
          <a:p>
            <a:pPr marL="0" lvl="0" indent="0" algn="l" rtl="0">
              <a:lnSpc>
                <a:spcPct val="90000"/>
              </a:lnSpc>
              <a:spcBef>
                <a:spcPts val="0"/>
              </a:spcBef>
              <a:spcAft>
                <a:spcPts val="0"/>
              </a:spcAft>
              <a:buSzPts val="2400"/>
              <a:buNone/>
            </a:pPr>
            <a:endParaRPr sz="1360">
              <a:solidFill>
                <a:schemeClr val="dk1"/>
              </a:solidFill>
              <a:latin typeface="Arial"/>
              <a:ea typeface="Arial"/>
              <a:cs typeface="Arial"/>
              <a:sym typeface="Arial"/>
            </a:endParaRPr>
          </a:p>
          <a:p>
            <a:pPr marL="285750" lvl="0" indent="-285750" algn="l" rtl="0">
              <a:lnSpc>
                <a:spcPct val="90000"/>
              </a:lnSpc>
              <a:spcBef>
                <a:spcPts val="0"/>
              </a:spcBef>
              <a:spcAft>
                <a:spcPts val="0"/>
              </a:spcAft>
              <a:buSzPts val="2400"/>
              <a:buChar char="•"/>
            </a:pPr>
            <a:r>
              <a:rPr lang="en-US" sz="1360" b="1">
                <a:solidFill>
                  <a:schemeClr val="dk1"/>
                </a:solidFill>
                <a:latin typeface="Arial"/>
                <a:ea typeface="Arial"/>
                <a:cs typeface="Arial"/>
                <a:sym typeface="Arial"/>
              </a:rPr>
              <a:t>Getting Indigenous kids into STEM</a:t>
            </a:r>
            <a:endParaRPr/>
          </a:p>
          <a:p>
            <a:pPr marL="0" lvl="0" indent="0" algn="l" rtl="0">
              <a:lnSpc>
                <a:spcPct val="90000"/>
              </a:lnSpc>
              <a:spcBef>
                <a:spcPts val="0"/>
              </a:spcBef>
              <a:spcAft>
                <a:spcPts val="0"/>
              </a:spcAft>
              <a:buSzPts val="2400"/>
              <a:buNone/>
            </a:pPr>
            <a:r>
              <a:rPr lang="en-US" sz="1360" u="sng">
                <a:solidFill>
                  <a:schemeClr val="dk1"/>
                </a:solidFill>
                <a:latin typeface="Arial"/>
                <a:ea typeface="Arial"/>
                <a:cs typeface="Arial"/>
                <a:sym typeface="Arial"/>
                <a:hlinkClick r:id="rId9"/>
              </a:rPr>
              <a:t>https://bit.ly/2ZkfRwJ</a:t>
            </a:r>
            <a:r>
              <a:rPr lang="en-US" sz="1360">
                <a:solidFill>
                  <a:schemeClr val="dk1"/>
                </a:solidFill>
                <a:latin typeface="Arial"/>
                <a:ea typeface="Arial"/>
                <a:cs typeface="Arial"/>
                <a:sym typeface="Arial"/>
              </a:rPr>
              <a:t> </a:t>
            </a:r>
            <a:endParaRPr/>
          </a:p>
          <a:p>
            <a:pPr marL="0" lvl="0" indent="0" algn="l" rtl="0">
              <a:lnSpc>
                <a:spcPct val="90000"/>
              </a:lnSpc>
              <a:spcBef>
                <a:spcPts val="0"/>
              </a:spcBef>
              <a:spcAft>
                <a:spcPts val="0"/>
              </a:spcAft>
              <a:buSzPts val="2400"/>
              <a:buNone/>
            </a:pPr>
            <a:endParaRPr sz="1445" b="1" u="sng">
              <a:solidFill>
                <a:schemeClr val="accent1"/>
              </a:solidFill>
              <a:latin typeface="Arial"/>
              <a:ea typeface="Arial"/>
              <a:cs typeface="Arial"/>
              <a:sym typeface="Arial"/>
            </a:endParaRPr>
          </a:p>
          <a:p>
            <a:pPr marL="0" lvl="0" indent="0" algn="l" rtl="0">
              <a:lnSpc>
                <a:spcPct val="90000"/>
              </a:lnSpc>
              <a:spcBef>
                <a:spcPts val="0"/>
              </a:spcBef>
              <a:spcAft>
                <a:spcPts val="0"/>
              </a:spcAft>
              <a:buSzPts val="2400"/>
              <a:buNone/>
            </a:pPr>
            <a:r>
              <a:rPr lang="en-US" sz="1445" b="1">
                <a:solidFill>
                  <a:schemeClr val="accent1"/>
                </a:solidFill>
                <a:latin typeface="Arial"/>
                <a:ea typeface="Arial"/>
                <a:cs typeface="Arial"/>
                <a:sym typeface="Arial"/>
              </a:rPr>
              <a:t>Supporting low SES students: </a:t>
            </a:r>
            <a:endParaRPr/>
          </a:p>
          <a:p>
            <a:pPr marL="285750" lvl="0" indent="-285750" algn="l" rtl="0">
              <a:lnSpc>
                <a:spcPct val="90000"/>
              </a:lnSpc>
              <a:spcBef>
                <a:spcPts val="0"/>
              </a:spcBef>
              <a:spcAft>
                <a:spcPts val="0"/>
              </a:spcAft>
              <a:buSzPts val="2400"/>
              <a:buChar char="•"/>
            </a:pPr>
            <a:r>
              <a:rPr lang="en-US" sz="1360" b="1">
                <a:solidFill>
                  <a:schemeClr val="dk1"/>
                </a:solidFill>
                <a:latin typeface="Arial"/>
                <a:ea typeface="Arial"/>
                <a:cs typeface="Arial"/>
                <a:sym typeface="Arial"/>
              </a:rPr>
              <a:t>Supporting low SES schools with STEM</a:t>
            </a:r>
            <a:endParaRPr/>
          </a:p>
          <a:p>
            <a:pPr marL="0" lvl="0" indent="0" algn="l" rtl="0">
              <a:lnSpc>
                <a:spcPct val="90000"/>
              </a:lnSpc>
              <a:spcBef>
                <a:spcPts val="0"/>
              </a:spcBef>
              <a:spcAft>
                <a:spcPts val="0"/>
              </a:spcAft>
              <a:buSzPts val="2400"/>
              <a:buNone/>
            </a:pPr>
            <a:r>
              <a:rPr lang="en-US" sz="1360" u="sng">
                <a:solidFill>
                  <a:schemeClr val="dk1"/>
                </a:solidFill>
                <a:latin typeface="Arial"/>
                <a:ea typeface="Arial"/>
                <a:cs typeface="Arial"/>
                <a:sym typeface="Arial"/>
                <a:hlinkClick r:id="rId10"/>
              </a:rPr>
              <a:t>https://bit.ly/2yAXMPz</a:t>
            </a:r>
            <a:r>
              <a:rPr lang="en-US" sz="1360">
                <a:solidFill>
                  <a:schemeClr val="dk1"/>
                </a:solidFill>
                <a:latin typeface="Arial"/>
                <a:ea typeface="Arial"/>
                <a:cs typeface="Arial"/>
                <a:sym typeface="Arial"/>
              </a:rPr>
              <a:t> </a:t>
            </a:r>
            <a:endParaRPr/>
          </a:p>
          <a:p>
            <a:pPr marL="0" lvl="0" indent="0" algn="l" rtl="0">
              <a:lnSpc>
                <a:spcPct val="90000"/>
              </a:lnSpc>
              <a:spcBef>
                <a:spcPts val="0"/>
              </a:spcBef>
              <a:spcAft>
                <a:spcPts val="0"/>
              </a:spcAft>
              <a:buSzPts val="2400"/>
              <a:buNone/>
            </a:pPr>
            <a:endParaRPr sz="1360" b="1">
              <a:solidFill>
                <a:schemeClr val="dk1"/>
              </a:solidFill>
              <a:latin typeface="Arial"/>
              <a:ea typeface="Arial"/>
              <a:cs typeface="Arial"/>
              <a:sym typeface="Arial"/>
            </a:endParaRPr>
          </a:p>
          <a:p>
            <a:pPr marL="285750" lvl="0" indent="-285750" algn="l" rtl="0">
              <a:lnSpc>
                <a:spcPct val="90000"/>
              </a:lnSpc>
              <a:spcBef>
                <a:spcPts val="0"/>
              </a:spcBef>
              <a:spcAft>
                <a:spcPts val="0"/>
              </a:spcAft>
              <a:buSzPts val="2400"/>
              <a:buChar char="•"/>
            </a:pPr>
            <a:r>
              <a:rPr lang="en-US" sz="1360" b="1">
                <a:solidFill>
                  <a:schemeClr val="dk1"/>
                </a:solidFill>
                <a:latin typeface="Arial"/>
                <a:ea typeface="Arial"/>
                <a:cs typeface="Arial"/>
                <a:sym typeface="Arial"/>
              </a:rPr>
              <a:t>Effective teaching and support of students from low socioeconomic status backgrounds</a:t>
            </a:r>
            <a:endParaRPr/>
          </a:p>
          <a:p>
            <a:pPr marL="0" lvl="0" indent="0" algn="l" rtl="0">
              <a:lnSpc>
                <a:spcPct val="90000"/>
              </a:lnSpc>
              <a:spcBef>
                <a:spcPts val="0"/>
              </a:spcBef>
              <a:spcAft>
                <a:spcPts val="0"/>
              </a:spcAft>
              <a:buSzPts val="2400"/>
              <a:buNone/>
            </a:pPr>
            <a:r>
              <a:rPr lang="en-US" sz="1360" u="sng">
                <a:solidFill>
                  <a:schemeClr val="dk1"/>
                </a:solidFill>
                <a:latin typeface="Arial"/>
                <a:ea typeface="Arial"/>
                <a:cs typeface="Arial"/>
                <a:sym typeface="Arial"/>
                <a:hlinkClick r:id="rId11"/>
              </a:rPr>
              <a:t>https://bit.ly/2GAL3jW</a:t>
            </a:r>
            <a:r>
              <a:rPr lang="en-US" sz="1360">
                <a:solidFill>
                  <a:schemeClr val="dk1"/>
                </a:solidFill>
                <a:latin typeface="Arial"/>
                <a:ea typeface="Arial"/>
                <a:cs typeface="Arial"/>
                <a:sym typeface="Arial"/>
              </a:rPr>
              <a:t> </a:t>
            </a:r>
            <a:endParaRPr sz="1360">
              <a:solidFill>
                <a:schemeClr val="dk1"/>
              </a:solidFill>
              <a:latin typeface="Arial"/>
              <a:ea typeface="Arial"/>
              <a:cs typeface="Arial"/>
              <a:sym typeface="Arial"/>
            </a:endParaRPr>
          </a:p>
        </p:txBody>
      </p:sp>
      <p:pic>
        <p:nvPicPr>
          <p:cNvPr id="1482" name="Google Shape;1482;p28"/>
          <p:cNvPicPr preferRelativeResize="0"/>
          <p:nvPr/>
        </p:nvPicPr>
        <p:blipFill rotWithShape="1">
          <a:blip r:embed="rId12">
            <a:alphaModFix/>
          </a:blip>
          <a:srcRect/>
          <a:stretch/>
        </p:blipFill>
        <p:spPr>
          <a:xfrm>
            <a:off x="2399369" y="1491266"/>
            <a:ext cx="2061979" cy="958914"/>
          </a:xfrm>
          <a:prstGeom prst="rect">
            <a:avLst/>
          </a:prstGeom>
          <a:noFill/>
          <a:ln>
            <a:noFill/>
          </a:ln>
        </p:spPr>
      </p:pic>
      <p:pic>
        <p:nvPicPr>
          <p:cNvPr id="1483" name="Google Shape;1483;p28"/>
          <p:cNvPicPr preferRelativeResize="0"/>
          <p:nvPr/>
        </p:nvPicPr>
        <p:blipFill rotWithShape="1">
          <a:blip r:embed="rId13">
            <a:alphaModFix/>
          </a:blip>
          <a:srcRect/>
          <a:stretch/>
        </p:blipFill>
        <p:spPr>
          <a:xfrm>
            <a:off x="4676173" y="2722617"/>
            <a:ext cx="3912242" cy="289296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487"/>
        <p:cNvGrpSpPr/>
        <p:nvPr/>
      </p:nvGrpSpPr>
      <p:grpSpPr>
        <a:xfrm>
          <a:off x="0" y="0"/>
          <a:ext cx="0" cy="0"/>
          <a:chOff x="0" y="0"/>
          <a:chExt cx="0" cy="0"/>
        </a:xfrm>
      </p:grpSpPr>
      <p:sp>
        <p:nvSpPr>
          <p:cNvPr id="1488" name="Google Shape;1488;p30"/>
          <p:cNvSpPr txBox="1">
            <a:spLocks noGrp="1"/>
          </p:cNvSpPr>
          <p:nvPr>
            <p:ph type="title"/>
          </p:nvPr>
        </p:nvSpPr>
        <p:spPr>
          <a:xfrm>
            <a:off x="457200" y="274639"/>
            <a:ext cx="8229600" cy="6446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3200"/>
              <a:buFont typeface="Arial"/>
              <a:buNone/>
            </a:pPr>
            <a:r>
              <a:rPr lang="en-US"/>
              <a:t>Where to find out more…</a:t>
            </a:r>
            <a:endParaRPr/>
          </a:p>
        </p:txBody>
      </p:sp>
      <p:sp>
        <p:nvSpPr>
          <p:cNvPr id="1489" name="Google Shape;1489;p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800"/>
              <a:buNone/>
            </a:pPr>
            <a:fld id="{00000000-1234-1234-1234-123412341234}" type="slidenum">
              <a:rPr lang="en-US"/>
              <a:t>36</a:t>
            </a:fld>
            <a:endParaRPr/>
          </a:p>
        </p:txBody>
      </p:sp>
      <p:sp>
        <p:nvSpPr>
          <p:cNvPr id="1490" name="Google Shape;1490;p30"/>
          <p:cNvSpPr txBox="1">
            <a:spLocks noGrp="1"/>
          </p:cNvSpPr>
          <p:nvPr>
            <p:ph type="body" idx="2"/>
          </p:nvPr>
        </p:nvSpPr>
        <p:spPr>
          <a:xfrm>
            <a:off x="460072" y="1628986"/>
            <a:ext cx="8186088" cy="4456854"/>
          </a:xfrm>
          <a:prstGeom prst="rect">
            <a:avLst/>
          </a:prstGeom>
          <a:noFill/>
          <a:ln>
            <a:noFill/>
          </a:ln>
        </p:spPr>
        <p:txBody>
          <a:bodyPr spcFirstLastPara="1" wrap="square" lIns="91425" tIns="45700" rIns="91425" bIns="45700" anchor="t" anchorCtr="0">
            <a:normAutofit/>
          </a:bodyPr>
          <a:lstStyle/>
          <a:p>
            <a:pPr marL="285750" lvl="0" indent="-285750" algn="l" rtl="0">
              <a:lnSpc>
                <a:spcPct val="100000"/>
              </a:lnSpc>
              <a:spcBef>
                <a:spcPts val="0"/>
              </a:spcBef>
              <a:spcAft>
                <a:spcPts val="0"/>
              </a:spcAft>
              <a:buClr>
                <a:schemeClr val="dk1"/>
              </a:buClr>
              <a:buSzPts val="1460"/>
              <a:buChar char="•"/>
            </a:pPr>
            <a:r>
              <a:rPr lang="en-US" sz="2000">
                <a:latin typeface="Arial"/>
                <a:ea typeface="Arial"/>
                <a:cs typeface="Arial"/>
                <a:sym typeface="Arial"/>
              </a:rPr>
              <a:t>We have provided extensive links and resources for you on the workshop website:</a:t>
            </a:r>
            <a:endParaRPr/>
          </a:p>
          <a:p>
            <a:pPr marL="285750" lvl="0" indent="-193040" algn="l" rtl="0">
              <a:lnSpc>
                <a:spcPct val="100000"/>
              </a:lnSpc>
              <a:spcBef>
                <a:spcPts val="0"/>
              </a:spcBef>
              <a:spcAft>
                <a:spcPts val="0"/>
              </a:spcAft>
              <a:buClr>
                <a:schemeClr val="dk1"/>
              </a:buClr>
              <a:buSzPts val="1460"/>
              <a:buNone/>
            </a:pPr>
            <a:endParaRPr sz="2000">
              <a:latin typeface="Arial"/>
              <a:ea typeface="Arial"/>
              <a:cs typeface="Arial"/>
              <a:sym typeface="Arial"/>
            </a:endParaRPr>
          </a:p>
          <a:p>
            <a:pPr marL="0" lvl="0" indent="0" algn="l" rtl="0">
              <a:lnSpc>
                <a:spcPct val="100000"/>
              </a:lnSpc>
              <a:spcBef>
                <a:spcPts val="0"/>
              </a:spcBef>
              <a:spcAft>
                <a:spcPts val="0"/>
              </a:spcAft>
              <a:buSzPts val="1460"/>
              <a:buNone/>
            </a:pPr>
            <a:r>
              <a:rPr lang="en-US" sz="4000">
                <a:latin typeface="Arial"/>
                <a:ea typeface="Arial"/>
                <a:cs typeface="Arial"/>
                <a:sym typeface="Arial"/>
              </a:rPr>
              <a:t>		</a:t>
            </a:r>
            <a:r>
              <a:rPr lang="en-US" sz="4000" u="sng">
                <a:solidFill>
                  <a:schemeClr val="hlink"/>
                </a:solidFill>
                <a:latin typeface="Arial"/>
                <a:ea typeface="Arial"/>
                <a:cs typeface="Arial"/>
                <a:sym typeface="Arial"/>
                <a:hlinkClick r:id="rId3"/>
              </a:rPr>
              <a:t>http://bit.ly/mqmoodle</a:t>
            </a:r>
            <a:endParaRPr sz="4000">
              <a:latin typeface="Arial"/>
              <a:ea typeface="Arial"/>
              <a:cs typeface="Arial"/>
              <a:sym typeface="Arial"/>
            </a:endParaRPr>
          </a:p>
          <a:p>
            <a:pPr marL="0" lvl="0" indent="0" algn="l" rtl="0">
              <a:lnSpc>
                <a:spcPct val="100000"/>
              </a:lnSpc>
              <a:spcBef>
                <a:spcPts val="0"/>
              </a:spcBef>
              <a:spcAft>
                <a:spcPts val="0"/>
              </a:spcAft>
              <a:buSzPts val="1460"/>
              <a:buNone/>
            </a:pPr>
            <a:endParaRPr sz="2000">
              <a:latin typeface="Arial"/>
              <a:ea typeface="Arial"/>
              <a:cs typeface="Arial"/>
              <a:sym typeface="Arial"/>
            </a:endParaRPr>
          </a:p>
          <a:p>
            <a:pPr marL="0" lvl="0" indent="0" algn="l" rtl="0">
              <a:lnSpc>
                <a:spcPct val="100000"/>
              </a:lnSpc>
              <a:spcBef>
                <a:spcPts val="0"/>
              </a:spcBef>
              <a:spcAft>
                <a:spcPts val="0"/>
              </a:spcAft>
              <a:buClr>
                <a:schemeClr val="dk1"/>
              </a:buClr>
              <a:buSzPts val="1460"/>
              <a:buNone/>
            </a:pPr>
            <a:r>
              <a:rPr lang="en-US" sz="2000">
                <a:latin typeface="Arial"/>
                <a:ea typeface="Arial"/>
                <a:cs typeface="Arial"/>
                <a:sym typeface="Arial"/>
              </a:rPr>
              <a:t>Your username and password is the prefix of your email address (before the ‘@’ symbol), </a:t>
            </a:r>
            <a:r>
              <a:rPr lang="en-US" sz="2800">
                <a:latin typeface="Arial"/>
                <a:ea typeface="Arial"/>
                <a:cs typeface="Arial"/>
                <a:sym typeface="Arial"/>
              </a:rPr>
              <a:t>for example:</a:t>
            </a:r>
            <a:endParaRPr sz="2800"/>
          </a:p>
          <a:p>
            <a:pPr marL="0" lvl="0" indent="0" algn="l" rtl="0">
              <a:lnSpc>
                <a:spcPct val="100000"/>
              </a:lnSpc>
              <a:spcBef>
                <a:spcPts val="0"/>
              </a:spcBef>
              <a:spcAft>
                <a:spcPts val="0"/>
              </a:spcAft>
              <a:buClr>
                <a:schemeClr val="dk1"/>
              </a:buClr>
              <a:buSzPts val="1460"/>
              <a:buNone/>
            </a:pPr>
            <a:endParaRPr sz="2000">
              <a:latin typeface="Arial"/>
              <a:ea typeface="Arial"/>
              <a:cs typeface="Arial"/>
              <a:sym typeface="Arial"/>
            </a:endParaRPr>
          </a:p>
          <a:p>
            <a:pPr marL="0" lvl="0" indent="0" algn="l" rtl="0">
              <a:lnSpc>
                <a:spcPct val="100000"/>
              </a:lnSpc>
              <a:spcBef>
                <a:spcPts val="0"/>
              </a:spcBef>
              <a:spcAft>
                <a:spcPts val="0"/>
              </a:spcAft>
              <a:buClr>
                <a:schemeClr val="dk1"/>
              </a:buClr>
              <a:buSzPts val="1460"/>
              <a:buNone/>
            </a:pPr>
            <a:r>
              <a:rPr lang="en-US" sz="4000">
                <a:latin typeface="Arial"/>
                <a:ea typeface="Arial"/>
                <a:cs typeface="Arial"/>
                <a:sym typeface="Arial"/>
              </a:rPr>
              <a:t>        	</a:t>
            </a:r>
            <a:r>
              <a:rPr lang="en-US" sz="3200">
                <a:latin typeface="Arial"/>
                <a:ea typeface="Arial"/>
                <a:cs typeface="Arial"/>
                <a:sym typeface="Arial"/>
              </a:rPr>
              <a:t>username: matt.bower4</a:t>
            </a:r>
            <a:endParaRPr sz="3200"/>
          </a:p>
          <a:p>
            <a:pPr marL="0" lvl="0" indent="0" algn="l" rtl="0">
              <a:lnSpc>
                <a:spcPct val="100000"/>
              </a:lnSpc>
              <a:spcBef>
                <a:spcPts val="0"/>
              </a:spcBef>
              <a:spcAft>
                <a:spcPts val="0"/>
              </a:spcAft>
              <a:buClr>
                <a:schemeClr val="dk1"/>
              </a:buClr>
              <a:buSzPts val="1460"/>
              <a:buNone/>
            </a:pPr>
            <a:r>
              <a:rPr lang="en-US" sz="3200">
                <a:latin typeface="Arial"/>
                <a:ea typeface="Arial"/>
                <a:cs typeface="Arial"/>
                <a:sym typeface="Arial"/>
              </a:rPr>
              <a:t>        		password: matt.bower4</a:t>
            </a:r>
            <a:endParaRPr sz="3200"/>
          </a:p>
          <a:p>
            <a:pPr marL="285750" lvl="0" indent="-202311" algn="l" rtl="0">
              <a:lnSpc>
                <a:spcPct val="100000"/>
              </a:lnSpc>
              <a:spcBef>
                <a:spcPts val="0"/>
              </a:spcBef>
              <a:spcAft>
                <a:spcPts val="0"/>
              </a:spcAft>
              <a:buClr>
                <a:schemeClr val="dk1"/>
              </a:buClr>
              <a:buSzPts val="1314"/>
              <a:buNone/>
            </a:pP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494"/>
        <p:cNvGrpSpPr/>
        <p:nvPr/>
      </p:nvGrpSpPr>
      <p:grpSpPr>
        <a:xfrm>
          <a:off x="0" y="0"/>
          <a:ext cx="0" cy="0"/>
          <a:chOff x="0" y="0"/>
          <a:chExt cx="0" cy="0"/>
        </a:xfrm>
      </p:grpSpPr>
      <p:sp>
        <p:nvSpPr>
          <p:cNvPr id="1495" name="Google Shape;1495;p83"/>
          <p:cNvSpPr txBox="1">
            <a:spLocks noGrp="1"/>
          </p:cNvSpPr>
          <p:nvPr>
            <p:ph type="title"/>
          </p:nvPr>
        </p:nvSpPr>
        <p:spPr>
          <a:xfrm>
            <a:off x="457200" y="274639"/>
            <a:ext cx="8229600" cy="6446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3200"/>
              <a:buFont typeface="Arial"/>
              <a:buNone/>
            </a:pPr>
            <a:r>
              <a:rPr lang="en-US"/>
              <a:t>Where to find out more…</a:t>
            </a:r>
            <a:endParaRPr/>
          </a:p>
        </p:txBody>
      </p:sp>
      <p:sp>
        <p:nvSpPr>
          <p:cNvPr id="1496" name="Google Shape;1496;p8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800"/>
              <a:buNone/>
            </a:pPr>
            <a:fld id="{00000000-1234-1234-1234-123412341234}" type="slidenum">
              <a:rPr lang="en-US"/>
              <a:t>37</a:t>
            </a:fld>
            <a:endParaRPr/>
          </a:p>
        </p:txBody>
      </p:sp>
      <p:pic>
        <p:nvPicPr>
          <p:cNvPr id="1497" name="Google Shape;1497;p83"/>
          <p:cNvPicPr preferRelativeResize="0"/>
          <p:nvPr/>
        </p:nvPicPr>
        <p:blipFill rotWithShape="1">
          <a:blip r:embed="rId3">
            <a:alphaModFix/>
          </a:blip>
          <a:srcRect l="7842" t="17595" r="8871" b="6017"/>
          <a:stretch/>
        </p:blipFill>
        <p:spPr>
          <a:xfrm>
            <a:off x="360465" y="1476250"/>
            <a:ext cx="8423069" cy="4345816"/>
          </a:xfrm>
          <a:prstGeom prst="rect">
            <a:avLst/>
          </a:prstGeom>
          <a:noFill/>
          <a:ln>
            <a:noFill/>
          </a:ln>
        </p:spPr>
      </p:pic>
      <p:sp>
        <p:nvSpPr>
          <p:cNvPr id="1498" name="Google Shape;1498;p83"/>
          <p:cNvSpPr txBox="1"/>
          <p:nvPr/>
        </p:nvSpPr>
        <p:spPr>
          <a:xfrm>
            <a:off x="2840527" y="6356350"/>
            <a:ext cx="527009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Moodle: </a:t>
            </a:r>
            <a:r>
              <a:rPr lang="en-US" sz="1400" b="0" i="0" u="sng" strike="noStrike" cap="none">
                <a:solidFill>
                  <a:srgbClr val="000000"/>
                </a:solidFill>
                <a:latin typeface="Arial"/>
                <a:ea typeface="Arial"/>
                <a:cs typeface="Arial"/>
                <a:sym typeface="Arial"/>
                <a:hlinkClick r:id="rId4"/>
              </a:rPr>
              <a:t>http://bit.ly/mqmoodle</a:t>
            </a: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503"/>
        <p:cNvGrpSpPr/>
        <p:nvPr/>
      </p:nvGrpSpPr>
      <p:grpSpPr>
        <a:xfrm>
          <a:off x="0" y="0"/>
          <a:ext cx="0" cy="0"/>
          <a:chOff x="0" y="0"/>
          <a:chExt cx="0" cy="0"/>
        </a:xfrm>
      </p:grpSpPr>
      <p:sp>
        <p:nvSpPr>
          <p:cNvPr id="1504" name="Google Shape;1504;p31"/>
          <p:cNvSpPr txBox="1">
            <a:spLocks noGrp="1"/>
          </p:cNvSpPr>
          <p:nvPr>
            <p:ph type="title"/>
          </p:nvPr>
        </p:nvSpPr>
        <p:spPr>
          <a:xfrm>
            <a:off x="457200" y="274639"/>
            <a:ext cx="8229600" cy="6446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3200"/>
              <a:buFont typeface="Arial"/>
              <a:buNone/>
            </a:pPr>
            <a:r>
              <a:rPr lang="en-US"/>
              <a:t>Next steps… </a:t>
            </a:r>
            <a:endParaRPr/>
          </a:p>
        </p:txBody>
      </p:sp>
      <p:sp>
        <p:nvSpPr>
          <p:cNvPr id="1505" name="Google Shape;1505;p31"/>
          <p:cNvSpPr txBox="1">
            <a:spLocks noGrp="1"/>
          </p:cNvSpPr>
          <p:nvPr>
            <p:ph type="body" idx="2"/>
          </p:nvPr>
        </p:nvSpPr>
        <p:spPr>
          <a:xfrm>
            <a:off x="358474" y="1498360"/>
            <a:ext cx="8901642" cy="4456854"/>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Clr>
                <a:schemeClr val="dk1"/>
              </a:buClr>
              <a:buSzPts val="1215"/>
              <a:buNone/>
            </a:pPr>
            <a:r>
              <a:rPr lang="en-US" sz="1665" b="1">
                <a:latin typeface="Arial"/>
                <a:ea typeface="Arial"/>
                <a:cs typeface="Arial"/>
                <a:sym typeface="Arial"/>
              </a:rPr>
              <a:t>Your task:</a:t>
            </a:r>
            <a:endParaRPr/>
          </a:p>
          <a:p>
            <a:pPr marL="0" lvl="0" indent="0" algn="l" rtl="0">
              <a:lnSpc>
                <a:spcPct val="80000"/>
              </a:lnSpc>
              <a:spcBef>
                <a:spcPts val="0"/>
              </a:spcBef>
              <a:spcAft>
                <a:spcPts val="0"/>
              </a:spcAft>
              <a:buClr>
                <a:schemeClr val="dk1"/>
              </a:buClr>
              <a:buSzPts val="1351"/>
              <a:buNone/>
            </a:pPr>
            <a:endParaRPr sz="1850" b="1">
              <a:latin typeface="Arial"/>
              <a:ea typeface="Arial"/>
              <a:cs typeface="Arial"/>
              <a:sym typeface="Arial"/>
            </a:endParaRPr>
          </a:p>
          <a:p>
            <a:pPr marL="342900" lvl="0" indent="-342900" algn="l" rtl="0">
              <a:lnSpc>
                <a:spcPct val="80000"/>
              </a:lnSpc>
              <a:spcBef>
                <a:spcPts val="0"/>
              </a:spcBef>
              <a:spcAft>
                <a:spcPts val="0"/>
              </a:spcAft>
              <a:buClr>
                <a:schemeClr val="dk1"/>
              </a:buClr>
              <a:buSzPts val="1351"/>
              <a:buFont typeface="Arial"/>
              <a:buAutoNum type="arabicPeriod"/>
            </a:pPr>
            <a:r>
              <a:rPr lang="en-US" sz="1850">
                <a:latin typeface="Arial"/>
                <a:ea typeface="Arial"/>
                <a:cs typeface="Arial"/>
                <a:sym typeface="Arial"/>
              </a:rPr>
              <a:t>Design, refine &amp; implement a lesson of work relating to digital technologies / computational thinking (it can use any technology, context or learning outcomes!)</a:t>
            </a:r>
            <a:br>
              <a:rPr lang="en-US" sz="1850">
                <a:latin typeface="Arial"/>
                <a:ea typeface="Arial"/>
                <a:cs typeface="Arial"/>
                <a:sym typeface="Arial"/>
              </a:rPr>
            </a:br>
            <a:endParaRPr sz="1850">
              <a:latin typeface="Arial"/>
              <a:ea typeface="Arial"/>
              <a:cs typeface="Arial"/>
              <a:sym typeface="Arial"/>
            </a:endParaRPr>
          </a:p>
          <a:p>
            <a:pPr marL="342900" lvl="0" indent="-342900" algn="l" rtl="0">
              <a:lnSpc>
                <a:spcPct val="80000"/>
              </a:lnSpc>
              <a:spcBef>
                <a:spcPts val="0"/>
              </a:spcBef>
              <a:spcAft>
                <a:spcPts val="0"/>
              </a:spcAft>
              <a:buClr>
                <a:schemeClr val="dk1"/>
              </a:buClr>
              <a:buSzPts val="1351"/>
              <a:buFont typeface="Arial"/>
              <a:buAutoNum type="arabicPeriod"/>
            </a:pPr>
            <a:r>
              <a:rPr lang="en-US" sz="1850">
                <a:latin typeface="Arial"/>
                <a:ea typeface="Arial"/>
                <a:cs typeface="Arial"/>
                <a:sym typeface="Arial"/>
              </a:rPr>
              <a:t>Share your lesson / module and associated reflections with your peers on the Moodle forum. Please provide:</a:t>
            </a:r>
            <a:endParaRPr/>
          </a:p>
          <a:p>
            <a:pPr marL="533400" lvl="1" indent="-266700" algn="l" rtl="0">
              <a:lnSpc>
                <a:spcPct val="80000"/>
              </a:lnSpc>
              <a:spcBef>
                <a:spcPts val="0"/>
              </a:spcBef>
              <a:spcAft>
                <a:spcPts val="0"/>
              </a:spcAft>
              <a:buClr>
                <a:schemeClr val="dk1"/>
              </a:buClr>
              <a:buSzPts val="1850"/>
              <a:buChar char="•"/>
            </a:pPr>
            <a:r>
              <a:rPr lang="en-US" sz="1850">
                <a:latin typeface="Arial"/>
                <a:ea typeface="Arial"/>
                <a:cs typeface="Arial"/>
                <a:sym typeface="Arial"/>
              </a:rPr>
              <a:t>a description of your lesson/model including any resources, lesson plans, photos etc) that you are willing to share</a:t>
            </a:r>
            <a:endParaRPr/>
          </a:p>
          <a:p>
            <a:pPr marL="533400" lvl="1" indent="-266700" algn="l" rtl="0">
              <a:lnSpc>
                <a:spcPct val="80000"/>
              </a:lnSpc>
              <a:spcBef>
                <a:spcPts val="300"/>
              </a:spcBef>
              <a:spcAft>
                <a:spcPts val="0"/>
              </a:spcAft>
              <a:buClr>
                <a:schemeClr val="dk1"/>
              </a:buClr>
              <a:buSzPts val="1850"/>
              <a:buChar char="•"/>
            </a:pPr>
            <a:r>
              <a:rPr lang="en-US" sz="1850">
                <a:latin typeface="Arial"/>
                <a:ea typeface="Arial"/>
                <a:cs typeface="Arial"/>
                <a:sym typeface="Arial"/>
              </a:rPr>
              <a:t>an explanation what worked well in your lesson/module</a:t>
            </a:r>
            <a:endParaRPr/>
          </a:p>
          <a:p>
            <a:pPr marL="533400" lvl="1" indent="-266700" algn="l" rtl="0">
              <a:lnSpc>
                <a:spcPct val="80000"/>
              </a:lnSpc>
              <a:spcBef>
                <a:spcPts val="300"/>
              </a:spcBef>
              <a:spcAft>
                <a:spcPts val="0"/>
              </a:spcAft>
              <a:buClr>
                <a:schemeClr val="dk1"/>
              </a:buClr>
              <a:buSzPts val="1850"/>
              <a:buChar char="•"/>
            </a:pPr>
            <a:r>
              <a:rPr lang="en-US" sz="1850">
                <a:latin typeface="Arial"/>
                <a:ea typeface="Arial"/>
                <a:cs typeface="Arial"/>
                <a:sym typeface="Arial"/>
              </a:rPr>
              <a:t>difficulties that students experienced</a:t>
            </a:r>
            <a:endParaRPr/>
          </a:p>
          <a:p>
            <a:pPr marL="533400" lvl="1" indent="-266700" algn="l" rtl="0">
              <a:lnSpc>
                <a:spcPct val="80000"/>
              </a:lnSpc>
              <a:spcBef>
                <a:spcPts val="300"/>
              </a:spcBef>
              <a:spcAft>
                <a:spcPts val="0"/>
              </a:spcAft>
              <a:buClr>
                <a:schemeClr val="dk1"/>
              </a:buClr>
              <a:buSzPts val="1850"/>
              <a:buChar char="•"/>
            </a:pPr>
            <a:r>
              <a:rPr lang="en-US" sz="1850">
                <a:latin typeface="Arial"/>
                <a:ea typeface="Arial"/>
                <a:cs typeface="Arial"/>
                <a:sym typeface="Arial"/>
              </a:rPr>
              <a:t>pedagogical strategies and advice for colleagues who might try to implement your lesson/module</a:t>
            </a:r>
            <a:endParaRPr/>
          </a:p>
          <a:p>
            <a:pPr marL="342900" lvl="0" indent="-265718" algn="l" rtl="0">
              <a:lnSpc>
                <a:spcPct val="80000"/>
              </a:lnSpc>
              <a:spcBef>
                <a:spcPts val="300"/>
              </a:spcBef>
              <a:spcAft>
                <a:spcPts val="0"/>
              </a:spcAft>
              <a:buClr>
                <a:schemeClr val="dk1"/>
              </a:buClr>
              <a:buSzPts val="1215"/>
              <a:buFont typeface="Arial"/>
              <a:buNone/>
            </a:pPr>
            <a:endParaRPr sz="1665">
              <a:latin typeface="Arial"/>
              <a:ea typeface="Arial"/>
              <a:cs typeface="Arial"/>
              <a:sym typeface="Arial"/>
            </a:endParaRPr>
          </a:p>
          <a:p>
            <a:pPr marL="0" lvl="0" indent="0" algn="l" rtl="0">
              <a:lnSpc>
                <a:spcPct val="80000"/>
              </a:lnSpc>
              <a:spcBef>
                <a:spcPts val="0"/>
              </a:spcBef>
              <a:spcAft>
                <a:spcPts val="0"/>
              </a:spcAft>
              <a:buClr>
                <a:srgbClr val="C00000"/>
              </a:buClr>
              <a:buSzPts val="1215"/>
              <a:buNone/>
            </a:pPr>
            <a:r>
              <a:rPr lang="en-US" sz="1665" i="1">
                <a:solidFill>
                  <a:srgbClr val="C00000"/>
                </a:solidFill>
                <a:latin typeface="Arial"/>
                <a:ea typeface="Arial"/>
                <a:cs typeface="Arial"/>
                <a:sym typeface="Arial"/>
              </a:rPr>
              <a:t>Completing this task along with a brief post implementation survey we will send you entitles you to 7 hours of NESA registered PD at proficient level. </a:t>
            </a:r>
            <a:endParaRPr/>
          </a:p>
        </p:txBody>
      </p:sp>
      <p:pic>
        <p:nvPicPr>
          <p:cNvPr id="1506" name="Google Shape;1506;p31"/>
          <p:cNvPicPr preferRelativeResize="0"/>
          <p:nvPr/>
        </p:nvPicPr>
        <p:blipFill rotWithShape="1">
          <a:blip r:embed="rId3">
            <a:alphaModFix/>
          </a:blip>
          <a:srcRect/>
          <a:stretch/>
        </p:blipFill>
        <p:spPr>
          <a:xfrm>
            <a:off x="7833360" y="5464762"/>
            <a:ext cx="1107440" cy="117665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0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0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0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0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0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0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0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0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0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0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518"/>
        <p:cNvGrpSpPr/>
        <p:nvPr/>
      </p:nvGrpSpPr>
      <p:grpSpPr>
        <a:xfrm>
          <a:off x="0" y="0"/>
          <a:ext cx="0" cy="0"/>
          <a:chOff x="0" y="0"/>
          <a:chExt cx="0" cy="0"/>
        </a:xfrm>
      </p:grpSpPr>
      <p:pic>
        <p:nvPicPr>
          <p:cNvPr id="1519" name="Google Shape;1519;p33" descr="MPj04371850000[1]"/>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1520" name="Google Shape;1520;p33"/>
          <p:cNvSpPr txBox="1"/>
          <p:nvPr/>
        </p:nvSpPr>
        <p:spPr>
          <a:xfrm>
            <a:off x="2404530" y="67732"/>
            <a:ext cx="4724399" cy="9144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lt1"/>
              </a:buClr>
              <a:buSzPts val="2800"/>
              <a:buFont typeface="Arial"/>
              <a:buNone/>
            </a:pPr>
            <a:r>
              <a:rPr lang="en-US" sz="2800" b="0" i="0" u="none" strike="noStrike" cap="none">
                <a:solidFill>
                  <a:schemeClr val="lt1"/>
                </a:solidFill>
                <a:latin typeface="Arial"/>
                <a:ea typeface="Arial"/>
                <a:cs typeface="Arial"/>
                <a:sym typeface="Arial"/>
              </a:rPr>
              <a:t>The future is in our hands!</a:t>
            </a:r>
            <a:endParaRPr sz="1400" b="0" i="0" u="none" strike="noStrike" cap="none">
              <a:solidFill>
                <a:srgbClr val="000000"/>
              </a:solidFill>
              <a:latin typeface="Arial"/>
              <a:ea typeface="Arial"/>
              <a:cs typeface="Arial"/>
              <a:sym typeface="Arial"/>
            </a:endParaRPr>
          </a:p>
        </p:txBody>
      </p:sp>
      <p:sp>
        <p:nvSpPr>
          <p:cNvPr id="1521" name="Google Shape;1521;p33"/>
          <p:cNvSpPr txBox="1"/>
          <p:nvPr/>
        </p:nvSpPr>
        <p:spPr>
          <a:xfrm>
            <a:off x="2980304" y="6129864"/>
            <a:ext cx="3386595" cy="728136"/>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lt1"/>
              </a:buClr>
              <a:buSzPts val="2000"/>
              <a:buFont typeface="Arial"/>
              <a:buNone/>
            </a:pPr>
            <a:r>
              <a:rPr lang="en-US" sz="2000" b="0" i="0" u="none" strike="noStrike" cap="none">
                <a:solidFill>
                  <a:schemeClr val="lt1"/>
                </a:solidFill>
                <a:latin typeface="Arial"/>
                <a:ea typeface="Arial"/>
                <a:cs typeface="Arial"/>
                <a:sym typeface="Arial"/>
              </a:rPr>
              <a:t>matt.bower@mq.edu.au</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00"/>
              </a:spcBef>
              <a:spcAft>
                <a:spcPts val="0"/>
              </a:spcAft>
              <a:buClr>
                <a:schemeClr val="lt1"/>
              </a:buClr>
              <a:buSzPts val="2000"/>
              <a:buFont typeface="Arial"/>
              <a:buNone/>
            </a:pPr>
            <a:r>
              <a:rPr lang="en-US" sz="2000" b="0" i="0" u="none" strike="noStrike" cap="none">
                <a:solidFill>
                  <a:schemeClr val="lt1"/>
                </a:solidFill>
                <a:latin typeface="Arial"/>
                <a:ea typeface="Arial"/>
                <a:cs typeface="Arial"/>
                <a:sym typeface="Arial"/>
              </a:rPr>
              <a:t>@mattgbower</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94"/>
        <p:cNvGrpSpPr/>
        <p:nvPr/>
      </p:nvGrpSpPr>
      <p:grpSpPr>
        <a:xfrm>
          <a:off x="0" y="0"/>
          <a:ext cx="0" cy="0"/>
          <a:chOff x="0" y="0"/>
          <a:chExt cx="0" cy="0"/>
        </a:xfrm>
      </p:grpSpPr>
      <p:pic>
        <p:nvPicPr>
          <p:cNvPr id="1095" name="Google Shape;1095;p4"/>
          <p:cNvPicPr preferRelativeResize="0"/>
          <p:nvPr/>
        </p:nvPicPr>
        <p:blipFill rotWithShape="1">
          <a:blip r:embed="rId3">
            <a:alphaModFix amt="29000"/>
          </a:blip>
          <a:srcRect/>
          <a:stretch/>
        </p:blipFill>
        <p:spPr>
          <a:xfrm>
            <a:off x="0" y="1439860"/>
            <a:ext cx="9144000" cy="5418139"/>
          </a:xfrm>
          <a:prstGeom prst="rect">
            <a:avLst/>
          </a:prstGeom>
          <a:noFill/>
          <a:ln>
            <a:noFill/>
          </a:ln>
        </p:spPr>
      </p:pic>
      <p:sp>
        <p:nvSpPr>
          <p:cNvPr id="1096" name="Google Shape;1096;p4"/>
          <p:cNvSpPr txBox="1">
            <a:spLocks noGrp="1"/>
          </p:cNvSpPr>
          <p:nvPr>
            <p:ph type="title"/>
          </p:nvPr>
        </p:nvSpPr>
        <p:spPr>
          <a:xfrm>
            <a:off x="284843" y="524366"/>
            <a:ext cx="8686800" cy="6446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2880"/>
              <a:buFont typeface="Arial"/>
              <a:buNone/>
            </a:pPr>
            <a:r>
              <a:rPr lang="en-US" sz="2880"/>
              <a:t>AITSL/NESA Teaching Standards being targeted</a:t>
            </a:r>
            <a:endParaRPr/>
          </a:p>
        </p:txBody>
      </p:sp>
      <p:sp>
        <p:nvSpPr>
          <p:cNvPr id="1097" name="Google Shape;1097;p4"/>
          <p:cNvSpPr txBox="1">
            <a:spLocks noGrp="1"/>
          </p:cNvSpPr>
          <p:nvPr>
            <p:ph type="body" idx="1"/>
          </p:nvPr>
        </p:nvSpPr>
        <p:spPr>
          <a:xfrm>
            <a:off x="460072" y="846666"/>
            <a:ext cx="6397928" cy="532191"/>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2"/>
              </a:buClr>
              <a:buSzPts val="1800"/>
              <a:buFont typeface="Arial"/>
              <a:buNone/>
            </a:pPr>
            <a:endParaRPr/>
          </a:p>
        </p:txBody>
      </p:sp>
      <p:sp>
        <p:nvSpPr>
          <p:cNvPr id="1098" name="Google Shape;1098;p4"/>
          <p:cNvSpPr txBox="1">
            <a:spLocks noGrp="1"/>
          </p:cNvSpPr>
          <p:nvPr>
            <p:ph type="body" idx="2"/>
          </p:nvPr>
        </p:nvSpPr>
        <p:spPr>
          <a:xfrm>
            <a:off x="284843" y="1728979"/>
            <a:ext cx="8440057" cy="4519421"/>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Clr>
                <a:schemeClr val="dk1"/>
              </a:buClr>
              <a:buSzPts val="2220"/>
              <a:buChar char="•"/>
            </a:pPr>
            <a:r>
              <a:rPr lang="en-US" sz="2220"/>
              <a:t>2.6.2	 – Use effective teaching strategies to integrate ICT into learning and teaching programs to make selected content relevant and meaningful</a:t>
            </a:r>
            <a:endParaRPr/>
          </a:p>
          <a:p>
            <a:pPr marL="285750" lvl="0" indent="-285750" algn="l" rtl="0">
              <a:lnSpc>
                <a:spcPct val="90000"/>
              </a:lnSpc>
              <a:spcBef>
                <a:spcPts val="300"/>
              </a:spcBef>
              <a:spcAft>
                <a:spcPts val="0"/>
              </a:spcAft>
              <a:buClr>
                <a:schemeClr val="dk1"/>
              </a:buClr>
              <a:buSzPts val="2220"/>
              <a:buChar char="•"/>
            </a:pPr>
            <a:r>
              <a:rPr lang="en-US" sz="2220"/>
              <a:t>3.4.2 – Select and/or create and use a range of resources, including ICT, to engage students in their learning</a:t>
            </a:r>
            <a:endParaRPr/>
          </a:p>
          <a:p>
            <a:pPr marL="285750" lvl="0" indent="-285750" algn="l" rtl="0">
              <a:lnSpc>
                <a:spcPct val="90000"/>
              </a:lnSpc>
              <a:spcBef>
                <a:spcPts val="300"/>
              </a:spcBef>
              <a:spcAft>
                <a:spcPts val="0"/>
              </a:spcAft>
              <a:buClr>
                <a:schemeClr val="dk1"/>
              </a:buClr>
              <a:buSzPts val="2220"/>
              <a:buChar char="•"/>
            </a:pPr>
            <a:r>
              <a:rPr lang="en-US" sz="2220"/>
              <a:t>6.2.2	 – Participate in learning to update knowledge and practice, targeted to professional needs and school and/or system priorities</a:t>
            </a:r>
            <a:endParaRPr/>
          </a:p>
          <a:p>
            <a:pPr marL="285750" lvl="0" indent="-285750" algn="l" rtl="0">
              <a:lnSpc>
                <a:spcPct val="90000"/>
              </a:lnSpc>
              <a:spcBef>
                <a:spcPts val="300"/>
              </a:spcBef>
              <a:spcAft>
                <a:spcPts val="0"/>
              </a:spcAft>
              <a:buClr>
                <a:schemeClr val="dk1"/>
              </a:buClr>
              <a:buSzPts val="2220"/>
              <a:buChar char="•"/>
            </a:pPr>
            <a:r>
              <a:rPr lang="en-US" sz="2220"/>
              <a:t>6.3.2 – Contribute to collegial discussions and apply constructive feedback from colleagues to improve professional knowledge and practice</a:t>
            </a:r>
            <a:endParaRPr/>
          </a:p>
          <a:p>
            <a:pPr marL="285750" lvl="0" indent="-285750" algn="l" rtl="0">
              <a:lnSpc>
                <a:spcPct val="90000"/>
              </a:lnSpc>
              <a:spcBef>
                <a:spcPts val="300"/>
              </a:spcBef>
              <a:spcAft>
                <a:spcPts val="0"/>
              </a:spcAft>
              <a:buClr>
                <a:schemeClr val="dk1"/>
              </a:buClr>
              <a:buSzPts val="2220"/>
              <a:buChar char="•"/>
            </a:pPr>
            <a:r>
              <a:rPr lang="en-US" sz="2220"/>
              <a:t>6.4.2	 – Undertake professional learning programs designed to address identified student learning needs</a:t>
            </a:r>
            <a:endParaRPr/>
          </a:p>
          <a:p>
            <a:pPr marL="0" lvl="0" indent="0" algn="l" rtl="0">
              <a:lnSpc>
                <a:spcPct val="90000"/>
              </a:lnSpc>
              <a:spcBef>
                <a:spcPts val="300"/>
              </a:spcBef>
              <a:spcAft>
                <a:spcPts val="0"/>
              </a:spcAft>
              <a:buClr>
                <a:schemeClr val="dk1"/>
              </a:buClr>
              <a:buSzPts val="2220"/>
              <a:buNone/>
            </a:pPr>
            <a:endParaRPr sz="222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525"/>
        <p:cNvGrpSpPr/>
        <p:nvPr/>
      </p:nvGrpSpPr>
      <p:grpSpPr>
        <a:xfrm>
          <a:off x="0" y="0"/>
          <a:ext cx="0" cy="0"/>
          <a:chOff x="0" y="0"/>
          <a:chExt cx="0" cy="0"/>
        </a:xfrm>
      </p:grpSpPr>
      <p:sp>
        <p:nvSpPr>
          <p:cNvPr id="1526" name="Google Shape;1526;p34"/>
          <p:cNvSpPr txBox="1">
            <a:spLocks noGrp="1"/>
          </p:cNvSpPr>
          <p:nvPr>
            <p:ph type="title"/>
          </p:nvPr>
        </p:nvSpPr>
        <p:spPr>
          <a:xfrm>
            <a:off x="457200" y="274639"/>
            <a:ext cx="8229600" cy="6446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3200"/>
              <a:buFont typeface="Arial"/>
              <a:buNone/>
            </a:pPr>
            <a:r>
              <a:rPr lang="en-US"/>
              <a:t>References</a:t>
            </a:r>
            <a:endParaRPr/>
          </a:p>
        </p:txBody>
      </p:sp>
      <p:sp>
        <p:nvSpPr>
          <p:cNvPr id="1527" name="Google Shape;1527;p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800"/>
              <a:buNone/>
            </a:pPr>
            <a:fld id="{00000000-1234-1234-1234-123412341234}" type="slidenum">
              <a:rPr lang="en-US"/>
              <a:t>40</a:t>
            </a:fld>
            <a:endParaRPr/>
          </a:p>
        </p:txBody>
      </p:sp>
      <p:sp>
        <p:nvSpPr>
          <p:cNvPr id="1528" name="Google Shape;1528;p34"/>
          <p:cNvSpPr txBox="1">
            <a:spLocks noGrp="1"/>
          </p:cNvSpPr>
          <p:nvPr>
            <p:ph type="body" idx="1"/>
          </p:nvPr>
        </p:nvSpPr>
        <p:spPr>
          <a:xfrm>
            <a:off x="460072" y="846666"/>
            <a:ext cx="6397928" cy="532191"/>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2"/>
              </a:buClr>
              <a:buSzPts val="1800"/>
              <a:buFont typeface="Arial"/>
              <a:buNone/>
            </a:pPr>
            <a:endParaRPr/>
          </a:p>
        </p:txBody>
      </p:sp>
      <p:sp>
        <p:nvSpPr>
          <p:cNvPr id="1529" name="Google Shape;1529;p34"/>
          <p:cNvSpPr txBox="1">
            <a:spLocks noGrp="1"/>
          </p:cNvSpPr>
          <p:nvPr>
            <p:ph type="body" idx="2"/>
          </p:nvPr>
        </p:nvSpPr>
        <p:spPr>
          <a:xfrm>
            <a:off x="445641" y="1474983"/>
            <a:ext cx="7783959" cy="4875021"/>
          </a:xfrm>
          <a:prstGeom prst="rect">
            <a:avLst/>
          </a:prstGeom>
          <a:noFill/>
          <a:ln>
            <a:noFill/>
          </a:ln>
        </p:spPr>
        <p:txBody>
          <a:bodyPr spcFirstLastPara="1" wrap="square" lIns="91425" tIns="45700" rIns="91425" bIns="45700" anchor="t" anchorCtr="0">
            <a:normAutofit/>
          </a:bodyPr>
          <a:lstStyle/>
          <a:p>
            <a:pPr marL="285750" lvl="0" indent="-285750" algn="l" rtl="0">
              <a:lnSpc>
                <a:spcPct val="100000"/>
              </a:lnSpc>
              <a:spcBef>
                <a:spcPts val="0"/>
              </a:spcBef>
              <a:spcAft>
                <a:spcPts val="0"/>
              </a:spcAft>
              <a:buClr>
                <a:schemeClr val="dk1"/>
              </a:buClr>
              <a:buSzPts val="1600"/>
              <a:buChar char="•"/>
            </a:pPr>
            <a:r>
              <a:rPr lang="en-US" sz="1600"/>
              <a:t>Du Boulay, B. (1986). Some difficulties of learning to program. </a:t>
            </a:r>
            <a:r>
              <a:rPr lang="en-US" sz="1600" i="1"/>
              <a:t>Journal of Educational Computing Research</a:t>
            </a:r>
            <a:r>
              <a:rPr lang="en-US" sz="1600"/>
              <a:t>, </a:t>
            </a:r>
            <a:r>
              <a:rPr lang="en-US" sz="1600" i="1"/>
              <a:t>2</a:t>
            </a:r>
            <a:r>
              <a:rPr lang="en-US" sz="1600"/>
              <a:t>(1), 57-73.</a:t>
            </a:r>
            <a:endParaRPr/>
          </a:p>
          <a:p>
            <a:pPr marL="285750" lvl="0" indent="-285750" algn="l" rtl="0">
              <a:lnSpc>
                <a:spcPct val="100000"/>
              </a:lnSpc>
              <a:spcBef>
                <a:spcPts val="300"/>
              </a:spcBef>
              <a:spcAft>
                <a:spcPts val="0"/>
              </a:spcAft>
              <a:buClr>
                <a:schemeClr val="dk1"/>
              </a:buClr>
              <a:buSzPts val="1600"/>
              <a:buChar char="•"/>
            </a:pPr>
            <a:r>
              <a:rPr lang="en-US" sz="1600"/>
              <a:t>Education Council (2015). National STEM school education strategy: A comprehensive plan for science, technology, engineering and mathematics education in Australia. </a:t>
            </a:r>
            <a:r>
              <a:rPr lang="en-US" sz="1600" i="1"/>
              <a:t>Education Council (of Australian education ministers)</a:t>
            </a:r>
            <a:r>
              <a:rPr lang="en-US" sz="1600"/>
              <a:t>.</a:t>
            </a:r>
            <a:endParaRPr/>
          </a:p>
          <a:p>
            <a:pPr marL="285750" lvl="0" indent="-285750" algn="l" rtl="0">
              <a:lnSpc>
                <a:spcPct val="100000"/>
              </a:lnSpc>
              <a:spcBef>
                <a:spcPts val="300"/>
              </a:spcBef>
              <a:spcAft>
                <a:spcPts val="0"/>
              </a:spcAft>
              <a:buClr>
                <a:schemeClr val="dk1"/>
              </a:buClr>
              <a:buSzPts val="1600"/>
              <a:buChar char="•"/>
            </a:pPr>
            <a:r>
              <a:rPr lang="en-US" sz="1600"/>
              <a:t>Lye, S. Y., &amp; Koh, J. H. L. (2014). Review on teaching and learning of computational thinking through programming: What is next for K-12?. </a:t>
            </a:r>
            <a:r>
              <a:rPr lang="en-US" sz="1600" i="1"/>
              <a:t>Computers in Human Behavior</a:t>
            </a:r>
            <a:r>
              <a:rPr lang="en-US" sz="1600"/>
              <a:t>, </a:t>
            </a:r>
            <a:r>
              <a:rPr lang="en-US" sz="1600" i="1"/>
              <a:t>41</a:t>
            </a:r>
            <a:r>
              <a:rPr lang="en-US" sz="1600"/>
              <a:t>, 51-61.</a:t>
            </a:r>
            <a:endParaRPr/>
          </a:p>
          <a:p>
            <a:pPr marL="285750" lvl="0" indent="-285750" algn="l" rtl="0">
              <a:lnSpc>
                <a:spcPct val="100000"/>
              </a:lnSpc>
              <a:spcBef>
                <a:spcPts val="300"/>
              </a:spcBef>
              <a:spcAft>
                <a:spcPts val="0"/>
              </a:spcAft>
              <a:buClr>
                <a:schemeClr val="dk1"/>
              </a:buClr>
              <a:buSzPts val="1600"/>
              <a:buChar char="•"/>
            </a:pPr>
            <a:r>
              <a:rPr lang="en-US" sz="1600"/>
              <a:t>Papert, S. (1996). An exploration in the space of mathematics educations. </a:t>
            </a:r>
            <a:r>
              <a:rPr lang="en-US" sz="1600" i="1"/>
              <a:t>International Journal of Computers for Mathematical Learning</a:t>
            </a:r>
            <a:r>
              <a:rPr lang="en-US" sz="1600"/>
              <a:t>, </a:t>
            </a:r>
            <a:r>
              <a:rPr lang="en-US" sz="1600" i="1"/>
              <a:t>1</a:t>
            </a:r>
            <a:r>
              <a:rPr lang="en-US" sz="1600"/>
              <a:t>(1), 95-123.</a:t>
            </a:r>
            <a:endParaRPr/>
          </a:p>
          <a:p>
            <a:pPr marL="285750" lvl="0" indent="-285750" algn="l" rtl="0">
              <a:lnSpc>
                <a:spcPct val="100000"/>
              </a:lnSpc>
              <a:spcBef>
                <a:spcPts val="300"/>
              </a:spcBef>
              <a:spcAft>
                <a:spcPts val="0"/>
              </a:spcAft>
              <a:buClr>
                <a:schemeClr val="dk1"/>
              </a:buClr>
              <a:buSzPts val="1600"/>
              <a:buChar char="•"/>
            </a:pPr>
            <a:r>
              <a:rPr lang="en-US" sz="1600"/>
              <a:t>Resnick, M., Maloney, J., Monroy-Hernández, A., Rusk, N., Eastmond, E., Brennan, K., et al. (2009). Scratch: programming for all. </a:t>
            </a:r>
            <a:r>
              <a:rPr lang="en-US" sz="1600" i="1"/>
              <a:t>Communications of the ACM, 52</a:t>
            </a:r>
            <a:r>
              <a:rPr lang="en-US" sz="1600"/>
              <a:t>(11), 60-67.</a:t>
            </a:r>
            <a:endParaRPr/>
          </a:p>
          <a:p>
            <a:pPr marL="285750" lvl="0" indent="-285750" algn="l" rtl="0">
              <a:lnSpc>
                <a:spcPct val="100000"/>
              </a:lnSpc>
              <a:spcBef>
                <a:spcPts val="300"/>
              </a:spcBef>
              <a:spcAft>
                <a:spcPts val="0"/>
              </a:spcAft>
              <a:buClr>
                <a:schemeClr val="dk1"/>
              </a:buClr>
              <a:buSzPts val="1600"/>
              <a:buChar char="•"/>
            </a:pPr>
            <a:r>
              <a:rPr lang="en-US" sz="1600"/>
              <a:t>Wing, J. M. (2006). Computational thinking. </a:t>
            </a:r>
            <a:r>
              <a:rPr lang="en-US" sz="1600" i="1"/>
              <a:t>Communications of the ACM, 49</a:t>
            </a:r>
            <a:r>
              <a:rPr lang="en-US" sz="1600"/>
              <a:t>(3), 33-35.</a:t>
            </a:r>
            <a:endParaRPr/>
          </a:p>
          <a:p>
            <a:pPr marL="285750" lvl="0" indent="-133350" algn="l" rtl="0">
              <a:lnSpc>
                <a:spcPct val="100000"/>
              </a:lnSpc>
              <a:spcBef>
                <a:spcPts val="300"/>
              </a:spcBef>
              <a:spcAft>
                <a:spcPts val="0"/>
              </a:spcAft>
              <a:buClr>
                <a:schemeClr val="dk1"/>
              </a:buClr>
              <a:buSzPts val="2400"/>
              <a:buNone/>
            </a:pPr>
            <a:endParaRPr/>
          </a:p>
          <a:p>
            <a:pPr marL="285750" lvl="0" indent="-133350" algn="l" rtl="0">
              <a:lnSpc>
                <a:spcPct val="100000"/>
              </a:lnSpc>
              <a:spcBef>
                <a:spcPts val="300"/>
              </a:spcBef>
              <a:spcAft>
                <a:spcPts val="0"/>
              </a:spcAft>
              <a:buClr>
                <a:schemeClr val="dk1"/>
              </a:buClr>
              <a:buSzPts val="2400"/>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02"/>
        <p:cNvGrpSpPr/>
        <p:nvPr/>
      </p:nvGrpSpPr>
      <p:grpSpPr>
        <a:xfrm>
          <a:off x="0" y="0"/>
          <a:ext cx="0" cy="0"/>
          <a:chOff x="0" y="0"/>
          <a:chExt cx="0" cy="0"/>
        </a:xfrm>
      </p:grpSpPr>
      <p:sp>
        <p:nvSpPr>
          <p:cNvPr id="1103" name="Google Shape;1103;p5"/>
          <p:cNvSpPr txBox="1">
            <a:spLocks noGrp="1"/>
          </p:cNvSpPr>
          <p:nvPr>
            <p:ph type="title"/>
          </p:nvPr>
        </p:nvSpPr>
        <p:spPr>
          <a:xfrm>
            <a:off x="457200" y="274639"/>
            <a:ext cx="8686800" cy="6446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2880"/>
              <a:buFont typeface="Arial"/>
              <a:buNone/>
            </a:pPr>
            <a:r>
              <a:rPr lang="en-US" sz="2332"/>
              <a:t>NESA K-6 Science &amp; Technology outcomes being targeted</a:t>
            </a:r>
            <a:endParaRPr sz="2592"/>
          </a:p>
        </p:txBody>
      </p:sp>
      <p:sp>
        <p:nvSpPr>
          <p:cNvPr id="1104" name="Google Shape;1104;p5"/>
          <p:cNvSpPr txBox="1">
            <a:spLocks noGrp="1"/>
          </p:cNvSpPr>
          <p:nvPr>
            <p:ph type="body" idx="1"/>
          </p:nvPr>
        </p:nvSpPr>
        <p:spPr>
          <a:xfrm>
            <a:off x="460072" y="846666"/>
            <a:ext cx="6397928" cy="532191"/>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2"/>
              </a:buClr>
              <a:buSzPts val="1800"/>
              <a:buFont typeface="Arial"/>
              <a:buNone/>
            </a:pPr>
            <a:endParaRPr/>
          </a:p>
        </p:txBody>
      </p:sp>
      <p:sp>
        <p:nvSpPr>
          <p:cNvPr id="1105" name="Google Shape;1105;p5"/>
          <p:cNvSpPr txBox="1">
            <a:spLocks noGrp="1"/>
          </p:cNvSpPr>
          <p:nvPr>
            <p:ph type="body" idx="2"/>
          </p:nvPr>
        </p:nvSpPr>
        <p:spPr>
          <a:xfrm>
            <a:off x="247080" y="5924417"/>
            <a:ext cx="8686799" cy="365125"/>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295"/>
              <a:buNone/>
            </a:pPr>
            <a:r>
              <a:rPr lang="en-US" sz="1295" i="1"/>
              <a:t>The integrated workstations will also demonstrate how other Science &amp; Technologies K-6 Outcomes can be met</a:t>
            </a:r>
            <a:endParaRPr/>
          </a:p>
        </p:txBody>
      </p:sp>
      <p:pic>
        <p:nvPicPr>
          <p:cNvPr id="1106" name="Google Shape;1106;p5"/>
          <p:cNvPicPr preferRelativeResize="0"/>
          <p:nvPr/>
        </p:nvPicPr>
        <p:blipFill rotWithShape="1">
          <a:blip r:embed="rId3">
            <a:alphaModFix/>
          </a:blip>
          <a:srcRect/>
          <a:stretch/>
        </p:blipFill>
        <p:spPr>
          <a:xfrm>
            <a:off x="2828647" y="2661225"/>
            <a:ext cx="6139642" cy="1396243"/>
          </a:xfrm>
          <a:prstGeom prst="rect">
            <a:avLst/>
          </a:prstGeom>
          <a:noFill/>
          <a:ln>
            <a:noFill/>
          </a:ln>
        </p:spPr>
      </p:pic>
      <p:pic>
        <p:nvPicPr>
          <p:cNvPr id="1107" name="Google Shape;1107;p5"/>
          <p:cNvPicPr preferRelativeResize="0"/>
          <p:nvPr/>
        </p:nvPicPr>
        <p:blipFill rotWithShape="1">
          <a:blip r:embed="rId4">
            <a:alphaModFix/>
          </a:blip>
          <a:srcRect/>
          <a:stretch/>
        </p:blipFill>
        <p:spPr>
          <a:xfrm>
            <a:off x="2828645" y="1553988"/>
            <a:ext cx="6139645" cy="978506"/>
          </a:xfrm>
          <a:prstGeom prst="rect">
            <a:avLst/>
          </a:prstGeom>
          <a:noFill/>
          <a:ln>
            <a:noFill/>
          </a:ln>
        </p:spPr>
      </p:pic>
      <p:pic>
        <p:nvPicPr>
          <p:cNvPr id="1108" name="Google Shape;1108;p5"/>
          <p:cNvPicPr preferRelativeResize="0"/>
          <p:nvPr/>
        </p:nvPicPr>
        <p:blipFill rotWithShape="1">
          <a:blip r:embed="rId5">
            <a:alphaModFix/>
          </a:blip>
          <a:srcRect/>
          <a:stretch/>
        </p:blipFill>
        <p:spPr>
          <a:xfrm>
            <a:off x="2828646" y="4145750"/>
            <a:ext cx="6139643" cy="1644889"/>
          </a:xfrm>
          <a:prstGeom prst="rect">
            <a:avLst/>
          </a:prstGeom>
          <a:noFill/>
          <a:ln>
            <a:noFill/>
          </a:ln>
        </p:spPr>
      </p:pic>
      <p:pic>
        <p:nvPicPr>
          <p:cNvPr id="1109" name="Google Shape;1109;p5"/>
          <p:cNvPicPr preferRelativeResize="0"/>
          <p:nvPr/>
        </p:nvPicPr>
        <p:blipFill rotWithShape="1">
          <a:blip r:embed="rId6">
            <a:alphaModFix/>
          </a:blip>
          <a:srcRect/>
          <a:stretch/>
        </p:blipFill>
        <p:spPr>
          <a:xfrm>
            <a:off x="210122" y="1553988"/>
            <a:ext cx="2456878" cy="4236651"/>
          </a:xfrm>
          <a:prstGeom prst="rect">
            <a:avLst/>
          </a:prstGeom>
          <a:noFill/>
          <a:ln w="12700" cap="flat" cmpd="sng">
            <a:solidFill>
              <a:schemeClr val="dk1"/>
            </a:solidFill>
            <a:prstDash val="solid"/>
            <a:round/>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14"/>
        <p:cNvGrpSpPr/>
        <p:nvPr/>
      </p:nvGrpSpPr>
      <p:grpSpPr>
        <a:xfrm>
          <a:off x="0" y="0"/>
          <a:ext cx="0" cy="0"/>
          <a:chOff x="0" y="0"/>
          <a:chExt cx="0" cy="0"/>
        </a:xfrm>
      </p:grpSpPr>
      <p:sp>
        <p:nvSpPr>
          <p:cNvPr id="1115" name="Google Shape;1115;p6"/>
          <p:cNvSpPr txBox="1">
            <a:spLocks noGrp="1"/>
          </p:cNvSpPr>
          <p:nvPr>
            <p:ph type="title"/>
          </p:nvPr>
        </p:nvSpPr>
        <p:spPr>
          <a:xfrm>
            <a:off x="457200" y="392290"/>
            <a:ext cx="8229600" cy="9906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3200"/>
              <a:buFont typeface="Arial"/>
              <a:buNone/>
            </a:pPr>
            <a:r>
              <a:rPr lang="en-US"/>
              <a:t>The Australian Curriculum: Technologies </a:t>
            </a:r>
            <a:endParaRPr/>
          </a:p>
        </p:txBody>
      </p:sp>
      <p:sp>
        <p:nvSpPr>
          <p:cNvPr id="1116" name="Google Shape;1116;p6"/>
          <p:cNvSpPr txBox="1">
            <a:spLocks noGrp="1"/>
          </p:cNvSpPr>
          <p:nvPr>
            <p:ph type="body" idx="1"/>
          </p:nvPr>
        </p:nvSpPr>
        <p:spPr>
          <a:xfrm>
            <a:off x="457201" y="1765301"/>
            <a:ext cx="3340100" cy="4178300"/>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Clr>
                <a:schemeClr val="dk1"/>
              </a:buClr>
              <a:buSzPts val="2000"/>
              <a:buChar char="•"/>
            </a:pPr>
            <a:r>
              <a:rPr lang="en-US" sz="2000"/>
              <a:t>The Australian Curriculum: Technologies comprises two </a:t>
            </a:r>
            <a:r>
              <a:rPr lang="en-US" sz="2000" i="1"/>
              <a:t>mandatory</a:t>
            </a:r>
            <a:r>
              <a:rPr lang="en-US" sz="2000"/>
              <a:t> subjects from Foundation to Year 8: </a:t>
            </a:r>
            <a:r>
              <a:rPr lang="en-US" sz="2000" i="1">
                <a:solidFill>
                  <a:srgbClr val="3E102E"/>
                </a:solidFill>
              </a:rPr>
              <a:t>Design and Technologies </a:t>
            </a:r>
            <a:r>
              <a:rPr lang="en-US" sz="2000">
                <a:solidFill>
                  <a:srgbClr val="3E102E"/>
                </a:solidFill>
              </a:rPr>
              <a:t>and</a:t>
            </a:r>
            <a:r>
              <a:rPr lang="en-US" sz="2000"/>
              <a:t> </a:t>
            </a:r>
            <a:r>
              <a:rPr lang="en-US" sz="2000" i="1">
                <a:solidFill>
                  <a:srgbClr val="FF0000"/>
                </a:solidFill>
              </a:rPr>
              <a:t>Digital Technologies</a:t>
            </a:r>
            <a:r>
              <a:rPr lang="en-US" sz="2000" i="1">
                <a:solidFill>
                  <a:srgbClr val="568D11"/>
                </a:solidFill>
              </a:rPr>
              <a:t> </a:t>
            </a:r>
            <a:r>
              <a:rPr lang="en-US" sz="2000" i="1"/>
              <a:t>(optional for Year 9 &amp; 10)</a:t>
            </a:r>
            <a:br>
              <a:rPr lang="en-US" sz="2000" i="1">
                <a:solidFill>
                  <a:srgbClr val="568D11"/>
                </a:solidFill>
              </a:rPr>
            </a:br>
            <a:endParaRPr sz="2000" i="1">
              <a:solidFill>
                <a:srgbClr val="568D11"/>
              </a:solidFill>
            </a:endParaRPr>
          </a:p>
          <a:p>
            <a:pPr marL="285750" lvl="0" indent="-285750" algn="l" rtl="0">
              <a:lnSpc>
                <a:spcPct val="90000"/>
              </a:lnSpc>
              <a:spcBef>
                <a:spcPts val="300"/>
              </a:spcBef>
              <a:spcAft>
                <a:spcPts val="0"/>
              </a:spcAft>
              <a:buClr>
                <a:srgbClr val="FF0000"/>
              </a:buClr>
              <a:buSzPts val="2000"/>
              <a:buChar char="•"/>
            </a:pPr>
            <a:r>
              <a:rPr lang="en-US" sz="2000" i="1">
                <a:solidFill>
                  <a:srgbClr val="FF0000"/>
                </a:solidFill>
              </a:rPr>
              <a:t>Computational thinking </a:t>
            </a:r>
            <a:r>
              <a:rPr lang="en-US" sz="2000"/>
              <a:t>is a defining feature of the Australian curriculum in Digital Technologies</a:t>
            </a:r>
            <a:endParaRPr/>
          </a:p>
        </p:txBody>
      </p:sp>
      <p:pic>
        <p:nvPicPr>
          <p:cNvPr id="1117" name="Google Shape;1117;p6"/>
          <p:cNvPicPr preferRelativeResize="0"/>
          <p:nvPr/>
        </p:nvPicPr>
        <p:blipFill rotWithShape="1">
          <a:blip r:embed="rId3">
            <a:alphaModFix/>
          </a:blip>
          <a:srcRect/>
          <a:stretch/>
        </p:blipFill>
        <p:spPr>
          <a:xfrm>
            <a:off x="3797301" y="1477206"/>
            <a:ext cx="5231764" cy="475449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123" name="Google Shape;1123;g61251ab603_0_6"/>
          <p:cNvSpPr txBox="1">
            <a:spLocks noGrp="1"/>
          </p:cNvSpPr>
          <p:nvPr>
            <p:ph type="title"/>
          </p:nvPr>
        </p:nvSpPr>
        <p:spPr>
          <a:xfrm>
            <a:off x="139301" y="313157"/>
            <a:ext cx="6096000" cy="1046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2880"/>
              <a:buFont typeface="Arial"/>
              <a:buNone/>
            </a:pPr>
            <a:r>
              <a:rPr lang="en-US" sz="2880"/>
              <a:t>Australian Digital Technologies Curriculum Outcomes</a:t>
            </a:r>
            <a:endParaRPr/>
          </a:p>
        </p:txBody>
      </p:sp>
      <p:sp>
        <p:nvSpPr>
          <p:cNvPr id="1124" name="Google Shape;1124;g61251ab603_0_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800"/>
              <a:buNone/>
            </a:pPr>
            <a:fld id="{00000000-1234-1234-1234-123412341234}" type="slidenum">
              <a:rPr lang="en-US"/>
              <a:t>7</a:t>
            </a:fld>
            <a:endParaRPr/>
          </a:p>
        </p:txBody>
      </p:sp>
      <p:sp>
        <p:nvSpPr>
          <p:cNvPr id="1125" name="Google Shape;1125;g61251ab603_0_6"/>
          <p:cNvSpPr txBox="1">
            <a:spLocks noGrp="1"/>
          </p:cNvSpPr>
          <p:nvPr>
            <p:ph type="body" idx="1"/>
          </p:nvPr>
        </p:nvSpPr>
        <p:spPr>
          <a:xfrm>
            <a:off x="445641" y="1450107"/>
            <a:ext cx="6969300" cy="419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2"/>
              </a:buClr>
              <a:buSzPts val="1800"/>
              <a:buFont typeface="Arial"/>
              <a:buNone/>
            </a:pPr>
            <a:r>
              <a:rPr lang="en-US"/>
              <a:t>STAGE 1 (F-2)</a:t>
            </a:r>
            <a:endParaRPr/>
          </a:p>
        </p:txBody>
      </p:sp>
      <p:sp>
        <p:nvSpPr>
          <p:cNvPr id="1126" name="Google Shape;1126;g61251ab603_0_6"/>
          <p:cNvSpPr txBox="1">
            <a:spLocks noGrp="1"/>
          </p:cNvSpPr>
          <p:nvPr>
            <p:ph type="body" idx="2"/>
          </p:nvPr>
        </p:nvSpPr>
        <p:spPr>
          <a:xfrm>
            <a:off x="445641" y="1959694"/>
            <a:ext cx="8266500" cy="4288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000"/>
              <a:buNone/>
            </a:pPr>
            <a:r>
              <a:rPr lang="en-US" sz="2000"/>
              <a:t>Knowledge &amp; Understanding</a:t>
            </a:r>
            <a:endParaRPr/>
          </a:p>
          <a:p>
            <a:pPr marL="285750" lvl="0" indent="-285750" algn="l" rtl="0">
              <a:lnSpc>
                <a:spcPct val="100000"/>
              </a:lnSpc>
              <a:spcBef>
                <a:spcPts val="300"/>
              </a:spcBef>
              <a:spcAft>
                <a:spcPts val="0"/>
              </a:spcAft>
              <a:buSzPts val="2000"/>
              <a:buChar char="•"/>
            </a:pPr>
            <a:r>
              <a:rPr lang="en-US" sz="2000"/>
              <a:t>Digital Systems: Identify and explore a range of digital systems with peripheral devices for different purposes, and transmit different types of data (ACTDIK007) </a:t>
            </a:r>
            <a:endParaRPr/>
          </a:p>
          <a:p>
            <a:pPr marL="0" lvl="0" indent="0" algn="l" rtl="0">
              <a:lnSpc>
                <a:spcPct val="100000"/>
              </a:lnSpc>
              <a:spcBef>
                <a:spcPts val="300"/>
              </a:spcBef>
              <a:spcAft>
                <a:spcPts val="0"/>
              </a:spcAft>
              <a:buClr>
                <a:schemeClr val="dk1"/>
              </a:buClr>
              <a:buSzPts val="2000"/>
              <a:buNone/>
            </a:pPr>
            <a:r>
              <a:rPr lang="en-US" sz="2000"/>
              <a:t>Processes &amp; Production Skills</a:t>
            </a:r>
            <a:endParaRPr/>
          </a:p>
          <a:p>
            <a:pPr marL="285750" lvl="0" indent="-285750" algn="l" rtl="0">
              <a:lnSpc>
                <a:spcPct val="100000"/>
              </a:lnSpc>
              <a:spcBef>
                <a:spcPts val="300"/>
              </a:spcBef>
              <a:spcAft>
                <a:spcPts val="0"/>
              </a:spcAft>
              <a:buSzPts val="2000"/>
              <a:buChar char="•"/>
            </a:pPr>
            <a:r>
              <a:rPr lang="en-US" sz="2000"/>
              <a:t>Investigating and defining: Define simple problems, and describe and follow a sequence of steps and decisions (algorithms) needed to solve them (ACTDIP010) </a:t>
            </a:r>
            <a:endParaRPr/>
          </a:p>
          <a:p>
            <a:pPr marL="0" lvl="0" indent="0" algn="l" rtl="0">
              <a:lnSpc>
                <a:spcPct val="100000"/>
              </a:lnSpc>
              <a:spcBef>
                <a:spcPts val="300"/>
              </a:spcBef>
              <a:spcAft>
                <a:spcPts val="0"/>
              </a:spcAft>
              <a:buClr>
                <a:schemeClr val="dk1"/>
              </a:buClr>
              <a:buSzPts val="2000"/>
              <a:buNone/>
            </a:pPr>
            <a:endParaRPr sz="2000"/>
          </a:p>
          <a:p>
            <a:pPr marL="0" lvl="0" indent="0" algn="l" rtl="0">
              <a:lnSpc>
                <a:spcPct val="100000"/>
              </a:lnSpc>
              <a:spcBef>
                <a:spcPts val="300"/>
              </a:spcBef>
              <a:spcAft>
                <a:spcPts val="0"/>
              </a:spcAft>
              <a:buClr>
                <a:schemeClr val="dk1"/>
              </a:buClr>
              <a:buSzPts val="2000"/>
              <a:buNone/>
            </a:pPr>
            <a:endParaRPr sz="2000"/>
          </a:p>
        </p:txBody>
      </p:sp>
      <p:pic>
        <p:nvPicPr>
          <p:cNvPr id="1127" name="Google Shape;1127;g61251ab603_0_6"/>
          <p:cNvPicPr preferRelativeResize="0"/>
          <p:nvPr/>
        </p:nvPicPr>
        <p:blipFill rotWithShape="1">
          <a:blip r:embed="rId3">
            <a:alphaModFix/>
          </a:blip>
          <a:srcRect/>
          <a:stretch/>
        </p:blipFill>
        <p:spPr>
          <a:xfrm>
            <a:off x="5956700" y="28109"/>
            <a:ext cx="3187300" cy="1006516"/>
          </a:xfrm>
          <a:prstGeom prst="rect">
            <a:avLst/>
          </a:prstGeom>
          <a:noFill/>
          <a:ln>
            <a:noFill/>
          </a:ln>
        </p:spPr>
      </p:pic>
      <p:sp>
        <p:nvSpPr>
          <p:cNvPr id="1128" name="Google Shape;1128;g61251ab603_0_6"/>
          <p:cNvSpPr txBox="1"/>
          <p:nvPr/>
        </p:nvSpPr>
        <p:spPr>
          <a:xfrm>
            <a:off x="1914525" y="6419850"/>
            <a:ext cx="7229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sng" strike="noStrike" cap="none">
                <a:solidFill>
                  <a:schemeClr val="dk1"/>
                </a:solidFill>
                <a:latin typeface="Arial"/>
                <a:ea typeface="Arial"/>
                <a:cs typeface="Arial"/>
                <a:sym typeface="Arial"/>
                <a:hlinkClick r:id="rId4"/>
              </a:rPr>
              <a:t>https://www.australiancurriculum.edu.au/f-10-curriculum/technologies/digital-technologies/</a:t>
            </a:r>
            <a:r>
              <a:rPr lang="en-US" sz="1400" b="0" i="0" u="none" strike="noStrike" cap="none">
                <a:solidFill>
                  <a:schemeClr val="dk1"/>
                </a:solidFill>
                <a:latin typeface="Arial"/>
                <a:ea typeface="Arial"/>
                <a:cs typeface="Arial"/>
                <a:sym typeface="Arial"/>
              </a:rPr>
              <a:t> </a:t>
            </a:r>
            <a:endParaRPr sz="1400" b="0" i="0" u="none" strike="noStrike" cap="none">
              <a:solidFill>
                <a:schemeClr val="dk1"/>
              </a:solidFill>
              <a:latin typeface="Arial"/>
              <a:ea typeface="Arial"/>
              <a:cs typeface="Arial"/>
              <a:sym typeface="Arial"/>
            </a:endParaRPr>
          </a:p>
        </p:txBody>
      </p:sp>
      <p:pic>
        <p:nvPicPr>
          <p:cNvPr id="1129" name="Google Shape;1129;g61251ab603_0_6"/>
          <p:cNvPicPr preferRelativeResize="0"/>
          <p:nvPr/>
        </p:nvPicPr>
        <p:blipFill rotWithShape="1">
          <a:blip r:embed="rId5">
            <a:alphaModFix amt="38000"/>
          </a:blip>
          <a:srcRect/>
          <a:stretch/>
        </p:blipFill>
        <p:spPr>
          <a:xfrm>
            <a:off x="84365" y="4591684"/>
            <a:ext cx="8975270" cy="104711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34"/>
        <p:cNvGrpSpPr/>
        <p:nvPr/>
      </p:nvGrpSpPr>
      <p:grpSpPr>
        <a:xfrm>
          <a:off x="0" y="0"/>
          <a:ext cx="0" cy="0"/>
          <a:chOff x="0" y="0"/>
          <a:chExt cx="0" cy="0"/>
        </a:xfrm>
      </p:grpSpPr>
      <p:sp>
        <p:nvSpPr>
          <p:cNvPr id="1135" name="Google Shape;1135;g61251ab603_0_550"/>
          <p:cNvSpPr txBox="1">
            <a:spLocks noGrp="1"/>
          </p:cNvSpPr>
          <p:nvPr>
            <p:ph type="title"/>
          </p:nvPr>
        </p:nvSpPr>
        <p:spPr>
          <a:xfrm>
            <a:off x="139301" y="313157"/>
            <a:ext cx="6096000" cy="1046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2880"/>
              <a:buFont typeface="Arial"/>
              <a:buNone/>
            </a:pPr>
            <a:r>
              <a:rPr lang="en-US" sz="2880"/>
              <a:t>Australian Digital Technologies Curriculum Outcomes</a:t>
            </a:r>
            <a:endParaRPr/>
          </a:p>
        </p:txBody>
      </p:sp>
      <p:sp>
        <p:nvSpPr>
          <p:cNvPr id="1136" name="Google Shape;1136;g61251ab603_0_55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800"/>
              <a:buNone/>
            </a:pPr>
            <a:fld id="{00000000-1234-1234-1234-123412341234}" type="slidenum">
              <a:rPr lang="en-US"/>
              <a:t>8</a:t>
            </a:fld>
            <a:endParaRPr/>
          </a:p>
        </p:txBody>
      </p:sp>
      <p:sp>
        <p:nvSpPr>
          <p:cNvPr id="1137" name="Google Shape;1137;g61251ab603_0_550"/>
          <p:cNvSpPr txBox="1">
            <a:spLocks noGrp="1"/>
          </p:cNvSpPr>
          <p:nvPr>
            <p:ph type="body" idx="1"/>
          </p:nvPr>
        </p:nvSpPr>
        <p:spPr>
          <a:xfrm>
            <a:off x="445641" y="1450107"/>
            <a:ext cx="6969300" cy="419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2"/>
              </a:buClr>
              <a:buSzPts val="1800"/>
              <a:buFont typeface="Arial"/>
              <a:buNone/>
            </a:pPr>
            <a:r>
              <a:rPr lang="en-US"/>
              <a:t>STAGE 2</a:t>
            </a:r>
            <a:endParaRPr/>
          </a:p>
        </p:txBody>
      </p:sp>
      <p:sp>
        <p:nvSpPr>
          <p:cNvPr id="1138" name="Google Shape;1138;g61251ab603_0_550"/>
          <p:cNvSpPr txBox="1">
            <a:spLocks noGrp="1"/>
          </p:cNvSpPr>
          <p:nvPr>
            <p:ph type="body" idx="2"/>
          </p:nvPr>
        </p:nvSpPr>
        <p:spPr>
          <a:xfrm>
            <a:off x="445641" y="1959694"/>
            <a:ext cx="8266500" cy="4288800"/>
          </a:xfrm>
          <a:prstGeom prst="rect">
            <a:avLst/>
          </a:prstGeom>
          <a:noFill/>
          <a:ln>
            <a:noFill/>
          </a:ln>
        </p:spPr>
        <p:txBody>
          <a:bodyPr spcFirstLastPara="1" wrap="square" lIns="91425" tIns="45700" rIns="91425" bIns="45700" anchor="t" anchorCtr="0">
            <a:noAutofit/>
          </a:bodyPr>
          <a:lstStyle/>
          <a:p>
            <a:pPr marL="285750" lvl="0" indent="-158750" algn="l" rtl="0">
              <a:lnSpc>
                <a:spcPct val="100000"/>
              </a:lnSpc>
              <a:spcBef>
                <a:spcPts val="300"/>
              </a:spcBef>
              <a:spcAft>
                <a:spcPts val="0"/>
              </a:spcAft>
              <a:buSzPts val="2000"/>
              <a:buNone/>
            </a:pPr>
            <a:endParaRPr/>
          </a:p>
          <a:p>
            <a:pPr marL="0" lvl="0" indent="0" algn="l" rtl="0">
              <a:lnSpc>
                <a:spcPct val="100000"/>
              </a:lnSpc>
              <a:spcBef>
                <a:spcPts val="300"/>
              </a:spcBef>
              <a:spcAft>
                <a:spcPts val="0"/>
              </a:spcAft>
              <a:buClr>
                <a:schemeClr val="dk1"/>
              </a:buClr>
              <a:buSzPts val="2000"/>
              <a:buNone/>
            </a:pPr>
            <a:endParaRPr sz="2000"/>
          </a:p>
          <a:p>
            <a:pPr marL="0" lvl="0" indent="0" algn="l" rtl="0">
              <a:lnSpc>
                <a:spcPct val="100000"/>
              </a:lnSpc>
              <a:spcBef>
                <a:spcPts val="300"/>
              </a:spcBef>
              <a:spcAft>
                <a:spcPts val="0"/>
              </a:spcAft>
              <a:buClr>
                <a:schemeClr val="dk1"/>
              </a:buClr>
              <a:buSzPts val="2000"/>
              <a:buNone/>
            </a:pPr>
            <a:endParaRPr sz="2000"/>
          </a:p>
        </p:txBody>
      </p:sp>
      <p:pic>
        <p:nvPicPr>
          <p:cNvPr id="1139" name="Google Shape;1139;g61251ab603_0_550"/>
          <p:cNvPicPr preferRelativeResize="0"/>
          <p:nvPr/>
        </p:nvPicPr>
        <p:blipFill rotWithShape="1">
          <a:blip r:embed="rId3">
            <a:alphaModFix/>
          </a:blip>
          <a:srcRect/>
          <a:stretch/>
        </p:blipFill>
        <p:spPr>
          <a:xfrm>
            <a:off x="5956700" y="28109"/>
            <a:ext cx="3187300" cy="1006516"/>
          </a:xfrm>
          <a:prstGeom prst="rect">
            <a:avLst/>
          </a:prstGeom>
          <a:noFill/>
          <a:ln>
            <a:noFill/>
          </a:ln>
        </p:spPr>
      </p:pic>
      <p:sp>
        <p:nvSpPr>
          <p:cNvPr id="1140" name="Google Shape;1140;g61251ab603_0_550"/>
          <p:cNvSpPr txBox="1"/>
          <p:nvPr/>
        </p:nvSpPr>
        <p:spPr>
          <a:xfrm>
            <a:off x="1914525" y="6419850"/>
            <a:ext cx="7229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sng" strike="noStrike" cap="none">
                <a:solidFill>
                  <a:schemeClr val="dk1"/>
                </a:solidFill>
                <a:latin typeface="Arial"/>
                <a:ea typeface="Arial"/>
                <a:cs typeface="Arial"/>
                <a:sym typeface="Arial"/>
                <a:hlinkClick r:id="rId4"/>
              </a:rPr>
              <a:t>https://www.australiancurriculum.edu.au/f-10-curriculum/technologies/digital-technologies/</a:t>
            </a:r>
            <a:r>
              <a:rPr lang="en-US" sz="1400" b="0" i="0" u="none" strike="noStrike" cap="none">
                <a:solidFill>
                  <a:schemeClr val="dk1"/>
                </a:solidFill>
                <a:latin typeface="Arial"/>
                <a:ea typeface="Arial"/>
                <a:cs typeface="Arial"/>
                <a:sym typeface="Arial"/>
              </a:rPr>
              <a:t> </a:t>
            </a:r>
            <a:endParaRPr sz="1400" b="0" i="0" u="none" strike="noStrike" cap="none">
              <a:solidFill>
                <a:schemeClr val="dk1"/>
              </a:solidFill>
              <a:latin typeface="Arial"/>
              <a:ea typeface="Arial"/>
              <a:cs typeface="Arial"/>
              <a:sym typeface="Arial"/>
            </a:endParaRPr>
          </a:p>
        </p:txBody>
      </p:sp>
      <p:pic>
        <p:nvPicPr>
          <p:cNvPr id="1141" name="Google Shape;1141;g61251ab603_0_550"/>
          <p:cNvPicPr preferRelativeResize="0"/>
          <p:nvPr/>
        </p:nvPicPr>
        <p:blipFill rotWithShape="1">
          <a:blip r:embed="rId5">
            <a:alphaModFix amt="38000"/>
          </a:blip>
          <a:srcRect/>
          <a:stretch/>
        </p:blipFill>
        <p:spPr>
          <a:xfrm>
            <a:off x="84365" y="4591684"/>
            <a:ext cx="8975270" cy="1047115"/>
          </a:xfrm>
          <a:prstGeom prst="rect">
            <a:avLst/>
          </a:prstGeom>
          <a:noFill/>
          <a:ln>
            <a:noFill/>
          </a:ln>
        </p:spPr>
      </p:pic>
      <p:sp>
        <p:nvSpPr>
          <p:cNvPr id="1142" name="Google Shape;1142;g61251ab603_0_550"/>
          <p:cNvSpPr txBox="1"/>
          <p:nvPr/>
        </p:nvSpPr>
        <p:spPr>
          <a:xfrm>
            <a:off x="445641" y="1959694"/>
            <a:ext cx="8378319" cy="4288706"/>
          </a:xfrm>
          <a:prstGeom prst="rect">
            <a:avLst/>
          </a:prstGeom>
          <a:noFill/>
          <a:ln>
            <a:noFill/>
          </a:ln>
        </p:spPr>
        <p:txBody>
          <a:bodyPr spcFirstLastPara="1" wrap="square" lIns="91425" tIns="45700" rIns="91425" bIns="45700" anchor="t" anchorCtr="0">
            <a:normAutofit/>
          </a:bodyPr>
          <a:lstStyle/>
          <a:p>
            <a:pPr marL="114300" marR="0" lvl="0" indent="0" algn="l" rtl="0">
              <a:lnSpc>
                <a:spcPct val="8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Knowledge &amp; Understanding</a:t>
            </a:r>
            <a:endParaRPr sz="1679" b="0" i="0" u="none" strike="noStrike" cap="none">
              <a:solidFill>
                <a:schemeClr val="dk1"/>
              </a:solidFill>
              <a:latin typeface="Arial"/>
              <a:ea typeface="Arial"/>
              <a:cs typeface="Arial"/>
              <a:sym typeface="Arial"/>
            </a:endParaRPr>
          </a:p>
          <a:p>
            <a:pPr marL="457200" marR="0" lvl="0" indent="-342900" algn="l" rtl="0">
              <a:lnSpc>
                <a:spcPct val="80000"/>
              </a:lnSpc>
              <a:spcBef>
                <a:spcPts val="0"/>
              </a:spcBef>
              <a:spcAft>
                <a:spcPts val="0"/>
              </a:spcAft>
              <a:buClr>
                <a:schemeClr val="dk1"/>
              </a:buClr>
              <a:buSzPts val="1800"/>
              <a:buFont typeface="Arial"/>
              <a:buChar char="•"/>
            </a:pPr>
            <a:r>
              <a:rPr lang="en-US" sz="1679" b="0" i="0" u="none" strike="noStrike" cap="none">
                <a:solidFill>
                  <a:schemeClr val="dk1"/>
                </a:solidFill>
                <a:latin typeface="Arial"/>
                <a:ea typeface="Arial"/>
                <a:cs typeface="Arial"/>
                <a:sym typeface="Arial"/>
              </a:rPr>
              <a:t>Identify and explore a range of digital systems with peripheral devices for different purposes, and transmit different types of data (ACTDIK007)</a:t>
            </a:r>
            <a:endParaRPr sz="1400" b="0" i="0" u="none" strike="noStrike" cap="none">
              <a:solidFill>
                <a:srgbClr val="000000"/>
              </a:solidFill>
              <a:latin typeface="Arial"/>
              <a:ea typeface="Arial"/>
              <a:cs typeface="Arial"/>
              <a:sym typeface="Arial"/>
            </a:endParaRPr>
          </a:p>
          <a:p>
            <a:pPr marL="114300" marR="0" lvl="0" indent="0" algn="l" rtl="0">
              <a:lnSpc>
                <a:spcPct val="8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Processes &amp; Production Skills</a:t>
            </a:r>
            <a:endParaRPr sz="1679" b="0" i="0" u="none" strike="noStrike" cap="none">
              <a:solidFill>
                <a:schemeClr val="dk1"/>
              </a:solidFill>
              <a:latin typeface="Arial"/>
              <a:ea typeface="Arial"/>
              <a:cs typeface="Arial"/>
              <a:sym typeface="Arial"/>
            </a:endParaRPr>
          </a:p>
          <a:p>
            <a:pPr marL="457200" marR="0" lvl="0" indent="-342900" algn="l" rtl="0">
              <a:lnSpc>
                <a:spcPct val="80000"/>
              </a:lnSpc>
              <a:spcBef>
                <a:spcPts val="0"/>
              </a:spcBef>
              <a:spcAft>
                <a:spcPts val="0"/>
              </a:spcAft>
              <a:buClr>
                <a:schemeClr val="dk1"/>
              </a:buClr>
              <a:buSzPts val="1800"/>
              <a:buFont typeface="Arial"/>
              <a:buChar char="•"/>
            </a:pPr>
            <a:r>
              <a:rPr lang="en-US" sz="1679" b="0" i="0" u="none" strike="noStrike" cap="none">
                <a:solidFill>
                  <a:schemeClr val="dk1"/>
                </a:solidFill>
                <a:latin typeface="Arial"/>
                <a:ea typeface="Arial"/>
                <a:cs typeface="Arial"/>
                <a:sym typeface="Arial"/>
              </a:rPr>
              <a:t>Define simple problems, and describe and follow a sequence of steps and decisions (algorithms) needed to solve them (ACTDIP010)</a:t>
            </a:r>
            <a:endParaRPr sz="1400" b="0" i="0" u="none" strike="noStrike" cap="none">
              <a:solidFill>
                <a:srgbClr val="000000"/>
              </a:solidFill>
              <a:latin typeface="Arial"/>
              <a:ea typeface="Arial"/>
              <a:cs typeface="Arial"/>
              <a:sym typeface="Arial"/>
            </a:endParaRPr>
          </a:p>
          <a:p>
            <a:pPr marL="457200" marR="0" lvl="0" indent="-342900" algn="l" rtl="0">
              <a:lnSpc>
                <a:spcPct val="80000"/>
              </a:lnSpc>
              <a:spcBef>
                <a:spcPts val="0"/>
              </a:spcBef>
              <a:spcAft>
                <a:spcPts val="0"/>
              </a:spcAft>
              <a:buClr>
                <a:schemeClr val="dk1"/>
              </a:buClr>
              <a:buSzPts val="1800"/>
              <a:buFont typeface="Arial"/>
              <a:buChar char="•"/>
            </a:pPr>
            <a:r>
              <a:rPr lang="en-US" sz="1679" b="0" i="0" u="none" strike="noStrike" cap="none">
                <a:solidFill>
                  <a:schemeClr val="dk1"/>
                </a:solidFill>
                <a:latin typeface="Arial"/>
                <a:ea typeface="Arial"/>
                <a:cs typeface="Arial"/>
                <a:sym typeface="Arial"/>
              </a:rPr>
              <a:t>Implement simple digital solutions as visual programs with algorithms involving branching (decisions) and user input (ACTDIP011)</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47"/>
        <p:cNvGrpSpPr/>
        <p:nvPr/>
      </p:nvGrpSpPr>
      <p:grpSpPr>
        <a:xfrm>
          <a:off x="0" y="0"/>
          <a:ext cx="0" cy="0"/>
          <a:chOff x="0" y="0"/>
          <a:chExt cx="0" cy="0"/>
        </a:xfrm>
      </p:grpSpPr>
      <p:sp>
        <p:nvSpPr>
          <p:cNvPr id="1148" name="Google Shape;1148;p84"/>
          <p:cNvSpPr txBox="1">
            <a:spLocks noGrp="1"/>
          </p:cNvSpPr>
          <p:nvPr>
            <p:ph type="title"/>
          </p:nvPr>
        </p:nvSpPr>
        <p:spPr>
          <a:xfrm>
            <a:off x="139301" y="313157"/>
            <a:ext cx="6096000" cy="1046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2880"/>
              <a:buFont typeface="Arial"/>
              <a:buNone/>
            </a:pPr>
            <a:r>
              <a:rPr lang="en-US" sz="2880"/>
              <a:t>Australian Digital Technologies Curriculum Outcomes</a:t>
            </a:r>
            <a:endParaRPr/>
          </a:p>
        </p:txBody>
      </p:sp>
      <p:sp>
        <p:nvSpPr>
          <p:cNvPr id="1149" name="Google Shape;1149;p8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800"/>
              <a:buNone/>
            </a:pPr>
            <a:fld id="{00000000-1234-1234-1234-123412341234}" type="slidenum">
              <a:rPr lang="en-US"/>
              <a:t>9</a:t>
            </a:fld>
            <a:endParaRPr/>
          </a:p>
        </p:txBody>
      </p:sp>
      <p:sp>
        <p:nvSpPr>
          <p:cNvPr id="1150" name="Google Shape;1150;p84"/>
          <p:cNvSpPr txBox="1">
            <a:spLocks noGrp="1"/>
          </p:cNvSpPr>
          <p:nvPr>
            <p:ph type="body" idx="1"/>
          </p:nvPr>
        </p:nvSpPr>
        <p:spPr>
          <a:xfrm>
            <a:off x="445641" y="1450107"/>
            <a:ext cx="6969300" cy="419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2"/>
              </a:buClr>
              <a:buSzPts val="1800"/>
              <a:buFont typeface="Arial"/>
              <a:buNone/>
            </a:pPr>
            <a:r>
              <a:rPr lang="en-US"/>
              <a:t>STAGE 3</a:t>
            </a:r>
            <a:endParaRPr/>
          </a:p>
        </p:txBody>
      </p:sp>
      <p:sp>
        <p:nvSpPr>
          <p:cNvPr id="1151" name="Google Shape;1151;p84"/>
          <p:cNvSpPr txBox="1">
            <a:spLocks noGrp="1"/>
          </p:cNvSpPr>
          <p:nvPr>
            <p:ph type="body" idx="2"/>
          </p:nvPr>
        </p:nvSpPr>
        <p:spPr>
          <a:xfrm>
            <a:off x="445641" y="1959694"/>
            <a:ext cx="8266500" cy="4288800"/>
          </a:xfrm>
          <a:prstGeom prst="rect">
            <a:avLst/>
          </a:prstGeom>
          <a:noFill/>
          <a:ln>
            <a:noFill/>
          </a:ln>
        </p:spPr>
        <p:txBody>
          <a:bodyPr spcFirstLastPara="1" wrap="square" lIns="91425" tIns="45700" rIns="91425" bIns="45700" anchor="t" anchorCtr="0">
            <a:noAutofit/>
          </a:bodyPr>
          <a:lstStyle/>
          <a:p>
            <a:pPr marL="285750" lvl="0" indent="-158750" algn="l" rtl="0">
              <a:lnSpc>
                <a:spcPct val="100000"/>
              </a:lnSpc>
              <a:spcBef>
                <a:spcPts val="300"/>
              </a:spcBef>
              <a:spcAft>
                <a:spcPts val="0"/>
              </a:spcAft>
              <a:buSzPts val="2000"/>
              <a:buNone/>
            </a:pPr>
            <a:endParaRPr/>
          </a:p>
          <a:p>
            <a:pPr marL="0" lvl="0" indent="0" algn="l" rtl="0">
              <a:lnSpc>
                <a:spcPct val="100000"/>
              </a:lnSpc>
              <a:spcBef>
                <a:spcPts val="300"/>
              </a:spcBef>
              <a:spcAft>
                <a:spcPts val="0"/>
              </a:spcAft>
              <a:buClr>
                <a:schemeClr val="dk1"/>
              </a:buClr>
              <a:buSzPts val="2000"/>
              <a:buNone/>
            </a:pPr>
            <a:endParaRPr sz="2000"/>
          </a:p>
          <a:p>
            <a:pPr marL="0" lvl="0" indent="0" algn="l" rtl="0">
              <a:lnSpc>
                <a:spcPct val="100000"/>
              </a:lnSpc>
              <a:spcBef>
                <a:spcPts val="300"/>
              </a:spcBef>
              <a:spcAft>
                <a:spcPts val="0"/>
              </a:spcAft>
              <a:buClr>
                <a:schemeClr val="dk1"/>
              </a:buClr>
              <a:buSzPts val="2000"/>
              <a:buNone/>
            </a:pPr>
            <a:endParaRPr sz="2000"/>
          </a:p>
        </p:txBody>
      </p:sp>
      <p:pic>
        <p:nvPicPr>
          <p:cNvPr id="1152" name="Google Shape;1152;p84"/>
          <p:cNvPicPr preferRelativeResize="0"/>
          <p:nvPr/>
        </p:nvPicPr>
        <p:blipFill rotWithShape="1">
          <a:blip r:embed="rId3">
            <a:alphaModFix/>
          </a:blip>
          <a:srcRect/>
          <a:stretch/>
        </p:blipFill>
        <p:spPr>
          <a:xfrm>
            <a:off x="5956700" y="28109"/>
            <a:ext cx="3187300" cy="1006516"/>
          </a:xfrm>
          <a:prstGeom prst="rect">
            <a:avLst/>
          </a:prstGeom>
          <a:noFill/>
          <a:ln>
            <a:noFill/>
          </a:ln>
        </p:spPr>
      </p:pic>
      <p:sp>
        <p:nvSpPr>
          <p:cNvPr id="1153" name="Google Shape;1153;p84"/>
          <p:cNvSpPr txBox="1"/>
          <p:nvPr/>
        </p:nvSpPr>
        <p:spPr>
          <a:xfrm>
            <a:off x="1914525" y="6419850"/>
            <a:ext cx="7229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sng" strike="noStrike" cap="none">
                <a:solidFill>
                  <a:schemeClr val="dk1"/>
                </a:solidFill>
                <a:latin typeface="Arial"/>
                <a:ea typeface="Arial"/>
                <a:cs typeface="Arial"/>
                <a:sym typeface="Arial"/>
                <a:hlinkClick r:id="rId4"/>
              </a:rPr>
              <a:t>https://www.australiancurriculum.edu.au/f-10-curriculum/technologies/digital-technologies/</a:t>
            </a:r>
            <a:r>
              <a:rPr lang="en-US" sz="1400" b="0" i="0" u="none" strike="noStrike" cap="none">
                <a:solidFill>
                  <a:schemeClr val="dk1"/>
                </a:solidFill>
                <a:latin typeface="Arial"/>
                <a:ea typeface="Arial"/>
                <a:cs typeface="Arial"/>
                <a:sym typeface="Arial"/>
              </a:rPr>
              <a:t> </a:t>
            </a:r>
            <a:endParaRPr sz="1400" b="0" i="0" u="none" strike="noStrike" cap="none">
              <a:solidFill>
                <a:schemeClr val="dk1"/>
              </a:solidFill>
              <a:latin typeface="Arial"/>
              <a:ea typeface="Arial"/>
              <a:cs typeface="Arial"/>
              <a:sym typeface="Arial"/>
            </a:endParaRPr>
          </a:p>
        </p:txBody>
      </p:sp>
      <p:pic>
        <p:nvPicPr>
          <p:cNvPr id="1154" name="Google Shape;1154;p84"/>
          <p:cNvPicPr preferRelativeResize="0"/>
          <p:nvPr/>
        </p:nvPicPr>
        <p:blipFill rotWithShape="1">
          <a:blip r:embed="rId5">
            <a:alphaModFix amt="38000"/>
          </a:blip>
          <a:srcRect/>
          <a:stretch/>
        </p:blipFill>
        <p:spPr>
          <a:xfrm>
            <a:off x="84365" y="4591684"/>
            <a:ext cx="8975270" cy="1047115"/>
          </a:xfrm>
          <a:prstGeom prst="rect">
            <a:avLst/>
          </a:prstGeom>
          <a:noFill/>
          <a:ln>
            <a:noFill/>
          </a:ln>
        </p:spPr>
      </p:pic>
      <p:sp>
        <p:nvSpPr>
          <p:cNvPr id="1155" name="Google Shape;1155;p84"/>
          <p:cNvSpPr txBox="1"/>
          <p:nvPr/>
        </p:nvSpPr>
        <p:spPr>
          <a:xfrm>
            <a:off x="445641" y="1959694"/>
            <a:ext cx="8378319" cy="4288706"/>
          </a:xfrm>
          <a:prstGeom prst="rect">
            <a:avLst/>
          </a:prstGeom>
          <a:noFill/>
          <a:ln>
            <a:noFill/>
          </a:ln>
        </p:spPr>
        <p:txBody>
          <a:bodyPr spcFirstLastPara="1" wrap="square" lIns="91425" tIns="45700" rIns="91425" bIns="45700" anchor="t" anchorCtr="0">
            <a:normAutofit/>
          </a:bodyPr>
          <a:lstStyle/>
          <a:p>
            <a:pPr marL="114300" marR="0" lvl="0" indent="0" algn="l" rtl="0">
              <a:lnSpc>
                <a:spcPct val="80000"/>
              </a:lnSpc>
              <a:spcBef>
                <a:spcPts val="0"/>
              </a:spcBef>
              <a:spcAft>
                <a:spcPts val="0"/>
              </a:spcAft>
              <a:buClr>
                <a:schemeClr val="dk1"/>
              </a:buClr>
              <a:buSzPts val="1800"/>
              <a:buFont typeface="Arial"/>
              <a:buNone/>
            </a:pPr>
            <a:r>
              <a:rPr lang="en-US" sz="1600" b="0" i="0" u="none" strike="noStrike" cap="none">
                <a:solidFill>
                  <a:schemeClr val="dk1"/>
                </a:solidFill>
                <a:latin typeface="Arial"/>
                <a:ea typeface="Arial"/>
                <a:cs typeface="Arial"/>
                <a:sym typeface="Arial"/>
              </a:rPr>
              <a:t>Knowledge &amp; Understanding</a:t>
            </a:r>
            <a:endParaRPr sz="1679" b="0" i="0" u="none" strike="noStrike" cap="none">
              <a:solidFill>
                <a:schemeClr val="dk1"/>
              </a:solidFill>
              <a:latin typeface="Arial"/>
              <a:ea typeface="Arial"/>
              <a:cs typeface="Arial"/>
              <a:sym typeface="Arial"/>
            </a:endParaRPr>
          </a:p>
          <a:p>
            <a:pPr marL="457200" marR="0" lvl="0" indent="-342900" algn="l" rtl="0">
              <a:lnSpc>
                <a:spcPct val="80000"/>
              </a:lnSpc>
              <a:spcBef>
                <a:spcPts val="0"/>
              </a:spcBef>
              <a:spcAft>
                <a:spcPts val="0"/>
              </a:spcAft>
              <a:buClr>
                <a:schemeClr val="dk1"/>
              </a:buClr>
              <a:buSzPts val="1800"/>
              <a:buFont typeface="Arial"/>
              <a:buChar char="•"/>
            </a:pPr>
            <a:r>
              <a:rPr lang="en-US" sz="1679" b="0" i="0" u="none" strike="noStrike" cap="none">
                <a:solidFill>
                  <a:schemeClr val="dk1"/>
                </a:solidFill>
                <a:latin typeface="Arial"/>
                <a:ea typeface="Arial"/>
                <a:cs typeface="Arial"/>
                <a:sym typeface="Arial"/>
              </a:rPr>
              <a:t>Examine the main components of common digital systems and how they may connect together to form networks to transmit data (ACTDIK014)</a:t>
            </a:r>
            <a:endParaRPr sz="1400" b="0" i="0" u="none" strike="noStrike" cap="none">
              <a:solidFill>
                <a:srgbClr val="000000"/>
              </a:solidFill>
              <a:latin typeface="Arial"/>
              <a:ea typeface="Arial"/>
              <a:cs typeface="Arial"/>
              <a:sym typeface="Arial"/>
            </a:endParaRPr>
          </a:p>
          <a:p>
            <a:pPr marL="114300" marR="0" lvl="0" indent="0" algn="l" rtl="0">
              <a:lnSpc>
                <a:spcPct val="8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a:p>
            <a:pPr marL="114300" marR="0" lvl="0" indent="0" algn="l" rtl="0">
              <a:lnSpc>
                <a:spcPct val="8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Processes &amp; Production Skills</a:t>
            </a:r>
            <a:endParaRPr sz="1679" b="0" i="0" u="none" strike="noStrike" cap="none">
              <a:solidFill>
                <a:schemeClr val="dk1"/>
              </a:solidFill>
              <a:latin typeface="Arial"/>
              <a:ea typeface="Arial"/>
              <a:cs typeface="Arial"/>
              <a:sym typeface="Arial"/>
            </a:endParaRPr>
          </a:p>
          <a:p>
            <a:pPr marL="457200" marR="0" lvl="0" indent="-342900" algn="l" rtl="0">
              <a:lnSpc>
                <a:spcPct val="80000"/>
              </a:lnSpc>
              <a:spcBef>
                <a:spcPts val="0"/>
              </a:spcBef>
              <a:spcAft>
                <a:spcPts val="0"/>
              </a:spcAft>
              <a:buClr>
                <a:schemeClr val="dk1"/>
              </a:buClr>
              <a:buSzPts val="1800"/>
              <a:buFont typeface="Arial"/>
              <a:buChar char="•"/>
            </a:pPr>
            <a:r>
              <a:rPr lang="en-US" sz="1679" b="0" i="0" u="none" strike="noStrike" cap="none">
                <a:solidFill>
                  <a:schemeClr val="dk1"/>
                </a:solidFill>
                <a:latin typeface="Arial"/>
                <a:ea typeface="Arial"/>
                <a:cs typeface="Arial"/>
                <a:sym typeface="Arial"/>
              </a:rPr>
              <a:t>Define problems in terms of data and functional requirements drawing on previously solved problems (ACTDIP017)</a:t>
            </a:r>
            <a:endParaRPr sz="1400" b="0" i="0" u="none" strike="noStrike" cap="none">
              <a:solidFill>
                <a:srgbClr val="000000"/>
              </a:solidFill>
              <a:latin typeface="Arial"/>
              <a:ea typeface="Arial"/>
              <a:cs typeface="Arial"/>
              <a:sym typeface="Arial"/>
            </a:endParaRPr>
          </a:p>
          <a:p>
            <a:pPr marL="457200" marR="0" lvl="0" indent="-342900" algn="l" rtl="0">
              <a:lnSpc>
                <a:spcPct val="80000"/>
              </a:lnSpc>
              <a:spcBef>
                <a:spcPts val="0"/>
              </a:spcBef>
              <a:spcAft>
                <a:spcPts val="0"/>
              </a:spcAft>
              <a:buClr>
                <a:schemeClr val="dk1"/>
              </a:buClr>
              <a:buSzPts val="1800"/>
              <a:buFont typeface="Arial"/>
              <a:buChar char="•"/>
            </a:pPr>
            <a:r>
              <a:rPr lang="en-US" sz="1679" b="0" i="0" u="none" strike="noStrike" cap="none">
                <a:solidFill>
                  <a:schemeClr val="dk1"/>
                </a:solidFill>
                <a:latin typeface="Arial"/>
                <a:ea typeface="Arial"/>
                <a:cs typeface="Arial"/>
                <a:sym typeface="Arial"/>
              </a:rPr>
              <a:t>Design a user interface for a digital system (ACTDIP018)</a:t>
            </a:r>
            <a:endParaRPr sz="1400" b="0" i="0" u="none" strike="noStrike" cap="none">
              <a:solidFill>
                <a:srgbClr val="000000"/>
              </a:solidFill>
              <a:latin typeface="Arial"/>
              <a:ea typeface="Arial"/>
              <a:cs typeface="Arial"/>
              <a:sym typeface="Arial"/>
            </a:endParaRPr>
          </a:p>
          <a:p>
            <a:pPr marL="457200" marR="0" lvl="0" indent="-342900" algn="l" rtl="0">
              <a:lnSpc>
                <a:spcPct val="80000"/>
              </a:lnSpc>
              <a:spcBef>
                <a:spcPts val="0"/>
              </a:spcBef>
              <a:spcAft>
                <a:spcPts val="0"/>
              </a:spcAft>
              <a:buClr>
                <a:schemeClr val="dk1"/>
              </a:buClr>
              <a:buSzPts val="1800"/>
              <a:buFont typeface="Arial"/>
              <a:buChar char="•"/>
            </a:pPr>
            <a:r>
              <a:rPr lang="en-US" sz="1679" b="0" i="0" u="none" strike="noStrike" cap="none">
                <a:solidFill>
                  <a:schemeClr val="dk1"/>
                </a:solidFill>
                <a:latin typeface="Arial"/>
                <a:ea typeface="Arial"/>
                <a:cs typeface="Arial"/>
                <a:sym typeface="Arial"/>
              </a:rPr>
              <a:t>Design, modify and follow simple algorithms involving sequences of steps, branching, and iteration (repetition) (ACTDIP019)</a:t>
            </a:r>
            <a:endParaRPr sz="1400" b="0" i="0" u="none" strike="noStrike" cap="none">
              <a:solidFill>
                <a:srgbClr val="000000"/>
              </a:solidFill>
              <a:latin typeface="Arial"/>
              <a:ea typeface="Arial"/>
              <a:cs typeface="Arial"/>
              <a:sym typeface="Arial"/>
            </a:endParaRPr>
          </a:p>
          <a:p>
            <a:pPr marL="457200" marR="0" lvl="0" indent="-342900" algn="l" rtl="0">
              <a:lnSpc>
                <a:spcPct val="80000"/>
              </a:lnSpc>
              <a:spcBef>
                <a:spcPts val="0"/>
              </a:spcBef>
              <a:spcAft>
                <a:spcPts val="0"/>
              </a:spcAft>
              <a:buClr>
                <a:schemeClr val="dk1"/>
              </a:buClr>
              <a:buSzPts val="1800"/>
              <a:buFont typeface="Arial"/>
              <a:buChar char="•"/>
            </a:pPr>
            <a:r>
              <a:rPr lang="en-US" sz="1679" b="0" i="0" u="none" strike="noStrike" cap="none">
                <a:solidFill>
                  <a:schemeClr val="dk1"/>
                </a:solidFill>
                <a:latin typeface="Arial"/>
                <a:ea typeface="Arial"/>
                <a:cs typeface="Arial"/>
                <a:sym typeface="Arial"/>
              </a:rPr>
              <a:t>Implement digital solutions as simple visual programs involving branching, iteration (repetition), and user input (ACTDIP020)</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Mac Uni Palette">
      <a:dk1>
        <a:srgbClr val="000000"/>
      </a:dk1>
      <a:lt1>
        <a:srgbClr val="FFFFFF"/>
      </a:lt1>
      <a:dk2>
        <a:srgbClr val="611723"/>
      </a:dk2>
      <a:lt2>
        <a:srgbClr val="D6D2C4"/>
      </a:lt2>
      <a:accent1>
        <a:srgbClr val="CA0016"/>
      </a:accent1>
      <a:accent2>
        <a:srgbClr val="C5007D"/>
      </a:accent2>
      <a:accent3>
        <a:srgbClr val="7D215C"/>
      </a:accent3>
      <a:accent4>
        <a:srgbClr val="30322F"/>
      </a:accent4>
      <a:accent5>
        <a:srgbClr val="A6192E"/>
      </a:accent5>
      <a:accent6>
        <a:srgbClr val="505150"/>
      </a:accent6>
      <a:hlink>
        <a:srgbClr val="777877"/>
      </a:hlink>
      <a:folHlink>
        <a:srgbClr val="3C3C3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Mac Uni Palette">
      <a:dk1>
        <a:srgbClr val="000000"/>
      </a:dk1>
      <a:lt1>
        <a:srgbClr val="FFFFFF"/>
      </a:lt1>
      <a:dk2>
        <a:srgbClr val="611723"/>
      </a:dk2>
      <a:lt2>
        <a:srgbClr val="D6D2C4"/>
      </a:lt2>
      <a:accent1>
        <a:srgbClr val="CA0016"/>
      </a:accent1>
      <a:accent2>
        <a:srgbClr val="C5007D"/>
      </a:accent2>
      <a:accent3>
        <a:srgbClr val="7D215C"/>
      </a:accent3>
      <a:accent4>
        <a:srgbClr val="30322F"/>
      </a:accent4>
      <a:accent5>
        <a:srgbClr val="A6192E"/>
      </a:accent5>
      <a:accent6>
        <a:srgbClr val="505150"/>
      </a:accent6>
      <a:hlink>
        <a:srgbClr val="777877"/>
      </a:hlink>
      <a:folHlink>
        <a:srgbClr val="3C3C3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3383</Words>
  <Application>Microsoft Macintosh PowerPoint</Application>
  <PresentationFormat>On-screen Show (4:3)</PresentationFormat>
  <Paragraphs>421</Paragraphs>
  <Slides>40</Slides>
  <Notes>40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40</vt:i4>
      </vt:variant>
    </vt:vector>
  </HeadingPairs>
  <TitlesOfParts>
    <vt:vector size="45" baseType="lpstr">
      <vt:lpstr>Arial</vt:lpstr>
      <vt:lpstr>Calibri</vt:lpstr>
      <vt:lpstr>Georgia</vt:lpstr>
      <vt:lpstr>Office Theme</vt:lpstr>
      <vt:lpstr>Office Theme</vt:lpstr>
      <vt:lpstr>PowerPoint Presentation</vt:lpstr>
      <vt:lpstr>Welcome!</vt:lpstr>
      <vt:lpstr>In this 2-hour workshop…</vt:lpstr>
      <vt:lpstr>AITSL/NESA Teaching Standards being targeted</vt:lpstr>
      <vt:lpstr>NESA K-6 Science &amp; Technology outcomes being targeted</vt:lpstr>
      <vt:lpstr>The Australian Curriculum: Technologies </vt:lpstr>
      <vt:lpstr>Australian Digital Technologies Curriculum Outcomes</vt:lpstr>
      <vt:lpstr>Australian Digital Technologies Curriculum Outcomes</vt:lpstr>
      <vt:lpstr>Australian Digital Technologies Curriculum Outcomes</vt:lpstr>
      <vt:lpstr>What is computational thinking?</vt:lpstr>
      <vt:lpstr>What is computational thinking?</vt:lpstr>
      <vt:lpstr>What is computational thinking?</vt:lpstr>
      <vt:lpstr>What is computational thinking?</vt:lpstr>
      <vt:lpstr>What is computational thinking?</vt:lpstr>
      <vt:lpstr>Computational Thinking Elements</vt:lpstr>
      <vt:lpstr>PROBLEM DECOMPOSITION</vt:lpstr>
      <vt:lpstr>PATTERN RECOGNITION</vt:lpstr>
      <vt:lpstr>ABSTRACTION</vt:lpstr>
      <vt:lpstr>ALGORITHMIC THINKING</vt:lpstr>
      <vt:lpstr>Computational Thinking Elements</vt:lpstr>
      <vt:lpstr>Digital Systems</vt:lpstr>
      <vt:lpstr>Workstation Activities (40 minutes)</vt:lpstr>
      <vt:lpstr>Your task….</vt:lpstr>
      <vt:lpstr>Your task….</vt:lpstr>
      <vt:lpstr>Your task….</vt:lpstr>
      <vt:lpstr>Your task….</vt:lpstr>
      <vt:lpstr>Brainstorming lesson ideas (5 mins)</vt:lpstr>
      <vt:lpstr>Please go to your stage workstations and meet your tutor! :-) </vt:lpstr>
      <vt:lpstr>Computational Thinking Pedagogy </vt:lpstr>
      <vt:lpstr>Rationales for developing CT capabilities</vt:lpstr>
      <vt:lpstr>Rationales for developing CT capabilities</vt:lpstr>
      <vt:lpstr>Computational thinking pedagogy </vt:lpstr>
      <vt:lpstr>Computational thinking pedagogies </vt:lpstr>
      <vt:lpstr>Computational thinking pedagogies </vt:lpstr>
      <vt:lpstr>Encouraging all students</vt:lpstr>
      <vt:lpstr>Where to find out more…</vt:lpstr>
      <vt:lpstr>Where to find out more…</vt:lpstr>
      <vt:lpstr>Next steps… </vt:lpstr>
      <vt:lpstr>PowerPoint Presentation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Studio Mac</dc:creator>
  <cp:lastModifiedBy>Matt Bower</cp:lastModifiedBy>
  <cp:revision>2</cp:revision>
  <dcterms:created xsi:type="dcterms:W3CDTF">2015-03-23T02:43:21Z</dcterms:created>
  <dcterms:modified xsi:type="dcterms:W3CDTF">2019-12-08T02:53:45Z</dcterms:modified>
</cp:coreProperties>
</file>